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438" r:id="rId6"/>
    <p:sldId id="331" r:id="rId7"/>
    <p:sldId id="5256" r:id="rId8"/>
    <p:sldId id="260" r:id="rId9"/>
    <p:sldId id="441" r:id="rId10"/>
    <p:sldId id="262" r:id="rId11"/>
    <p:sldId id="439" r:id="rId12"/>
    <p:sldId id="4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6154B6-F472-F401-455F-17463CDC62F1}" name="Nicole Pamani" initials="NP" userId="S::npamani@bsr.org::63d0915f-d227-4532-aef5-054be0abb4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unstan Hope" initials="DH" lastIdx="7" clrIdx="0">
    <p:extLst>
      <p:ext uri="{19B8F6BF-5375-455C-9EA6-DF929625EA0E}">
        <p15:presenceInfo xmlns:p15="http://schemas.microsoft.com/office/powerpoint/2012/main" userId="S::dhope@bsr.org::a693a61c-1100-460c-9855-e2d8b436b0b0" providerId="AD"/>
      </p:ext>
    </p:extLst>
  </p:cmAuthor>
  <p:cmAuthor id="2" name="Sunhee Choi" initials="SC" lastIdx="21" clrIdx="1">
    <p:extLst>
      <p:ext uri="{19B8F6BF-5375-455C-9EA6-DF929625EA0E}">
        <p15:presenceInfo xmlns:p15="http://schemas.microsoft.com/office/powerpoint/2012/main" userId="S::schoi@bsr.org::9783badd-1a35-461e-a2ec-d2ddeb28661b" providerId="AD"/>
      </p:ext>
    </p:extLst>
  </p:cmAuthor>
  <p:cmAuthor id="3" name="Planet Nibiru" initials="PN" lastIdx="6" clrIdx="2">
    <p:extLst>
      <p:ext uri="{19B8F6BF-5375-455C-9EA6-DF929625EA0E}">
        <p15:presenceInfo xmlns:p15="http://schemas.microsoft.com/office/powerpoint/2012/main" userId="7df7149792023c44" providerId="Windows Live"/>
      </p:ext>
    </p:extLst>
  </p:cmAuthor>
  <p:cmAuthor id="4" name="Charlotte Bancilhon" initials="CB" lastIdx="3" clrIdx="3">
    <p:extLst>
      <p:ext uri="{19B8F6BF-5375-455C-9EA6-DF929625EA0E}">
        <p15:presenceInfo xmlns:p15="http://schemas.microsoft.com/office/powerpoint/2012/main" userId="S::CBancilhon@bsr.org::bee1b35a-12f5-4c59-a173-cc41972dfa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32F"/>
    <a:srgbClr val="E5E5E5"/>
    <a:srgbClr val="FFCF01"/>
    <a:srgbClr val="B0D20E"/>
    <a:srgbClr val="4DC5E2"/>
    <a:srgbClr val="F68621"/>
    <a:srgbClr val="743445"/>
    <a:srgbClr val="828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00" autoAdjust="0"/>
  </p:normalViewPr>
  <p:slideViewPr>
    <p:cSldViewPr snapToGrid="0">
      <p:cViewPr varScale="1">
        <p:scale>
          <a:sx n="55" d="100"/>
          <a:sy n="55" d="100"/>
        </p:scale>
        <p:origin x="60" y="6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Pamani" userId="63d0915f-d227-4532-aef5-054be0abb4d6" providerId="ADAL" clId="{817E2455-C987-4DE3-9AFC-5FB8D66DDFB1}"/>
    <pc:docChg chg="delSld">
      <pc:chgData name="Nicole Pamani" userId="63d0915f-d227-4532-aef5-054be0abb4d6" providerId="ADAL" clId="{817E2455-C987-4DE3-9AFC-5FB8D66DDFB1}" dt="2021-12-08T18:20:31.248" v="2" actId="47"/>
      <pc:docMkLst>
        <pc:docMk/>
      </pc:docMkLst>
      <pc:sldChg chg="del">
        <pc:chgData name="Nicole Pamani" userId="63d0915f-d227-4532-aef5-054be0abb4d6" providerId="ADAL" clId="{817E2455-C987-4DE3-9AFC-5FB8D66DDFB1}" dt="2021-12-08T18:20:23.943" v="0" actId="47"/>
        <pc:sldMkLst>
          <pc:docMk/>
          <pc:sldMk cId="690202682" sldId="5257"/>
        </pc:sldMkLst>
      </pc:sldChg>
      <pc:sldChg chg="del">
        <pc:chgData name="Nicole Pamani" userId="63d0915f-d227-4532-aef5-054be0abb4d6" providerId="ADAL" clId="{817E2455-C987-4DE3-9AFC-5FB8D66DDFB1}" dt="2021-12-08T18:20:23.943" v="0" actId="47"/>
        <pc:sldMkLst>
          <pc:docMk/>
          <pc:sldMk cId="2583491515" sldId="5258"/>
        </pc:sldMkLst>
      </pc:sldChg>
      <pc:sldChg chg="del">
        <pc:chgData name="Nicole Pamani" userId="63d0915f-d227-4532-aef5-054be0abb4d6" providerId="ADAL" clId="{817E2455-C987-4DE3-9AFC-5FB8D66DDFB1}" dt="2021-12-08T18:20:30.470" v="1" actId="47"/>
        <pc:sldMkLst>
          <pc:docMk/>
          <pc:sldMk cId="1362192532" sldId="5259"/>
        </pc:sldMkLst>
      </pc:sldChg>
      <pc:sldChg chg="del">
        <pc:chgData name="Nicole Pamani" userId="63d0915f-d227-4532-aef5-054be0abb4d6" providerId="ADAL" clId="{817E2455-C987-4DE3-9AFC-5FB8D66DDFB1}" dt="2021-12-08T18:20:31.248" v="2" actId="47"/>
        <pc:sldMkLst>
          <pc:docMk/>
          <pc:sldMk cId="1757481006" sldId="5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83B7-E154-4949-8756-35FB7A50EE2D}"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F8C72-04F2-4060-A527-31C3522DE49D}" type="slidenum">
              <a:rPr lang="en-US" smtClean="0"/>
              <a:t>‹#›</a:t>
            </a:fld>
            <a:endParaRPr lang="en-US"/>
          </a:p>
        </p:txBody>
      </p:sp>
    </p:spTree>
    <p:extLst>
      <p:ext uri="{BB962C8B-B14F-4D97-AF65-F5344CB8AC3E}">
        <p14:creationId xmlns:p14="http://schemas.microsoft.com/office/powerpoint/2010/main" val="63696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“Thank for you dialing in, our call will begin in approximately 5 minutes.”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“Thank you for your patience, we still have participants joining in, we will begin shortly.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I want to welcome you to our webinar </a:t>
            </a:r>
            <a:r>
              <a:rPr lang="en-US" sz="1800" dirty="0">
                <a:effectLst/>
                <a:latin typeface="Arial" panose="020B0604020202020204" pitchFamily="34" charset="0"/>
                <a:ea typeface="Arial" panose="020B0604020202020204" pitchFamily="34" charset="0"/>
              </a:rPr>
              <a:t>“If it’s broke, fix it: the right to repair in a hyper-smart world,” a part of our Sustainability Matters series</a:t>
            </a:r>
            <a:r>
              <a:rPr lang="en-US" sz="1800" dirty="0">
                <a:effectLst/>
                <a:latin typeface="Arial" panose="020B0604020202020204" pitchFamily="34" charset="0"/>
                <a:ea typeface="Times New Roman" panose="02020603050405020304" pitchFamily="18" charset="0"/>
              </a:rPr>
              <a:t> that takes place at least once per month and allows you, our members, to engage in dialogue with BSR experts and your peers on today's corporate responsibility challenges and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I’m Nicole Pamani, an Associate here at BSR with experience in the circular economy, and your host for today’s session.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0F8C72-04F2-4060-A527-31C3522DE49D}" type="slidenum">
              <a:rPr lang="en-US" smtClean="0"/>
              <a:t>1</a:t>
            </a:fld>
            <a:endParaRPr lang="en-US"/>
          </a:p>
        </p:txBody>
      </p:sp>
    </p:spTree>
    <p:extLst>
      <p:ext uri="{BB962C8B-B14F-4D97-AF65-F5344CB8AC3E}">
        <p14:creationId xmlns:p14="http://schemas.microsoft.com/office/powerpoint/2010/main" val="94689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agenda for today’s session.</a:t>
            </a:r>
          </a:p>
          <a:p>
            <a:endParaRPr lang="en-US" dirty="0"/>
          </a:p>
          <a:p>
            <a:r>
              <a:rPr lang="en-US" dirty="0"/>
              <a:t>I’ll kick us off with a brief refresher on the right to repair, then our speakers will introduce themselves, this will be followed by a 20 minute panel discussion before we open up to the audience for an interactive Q&amp;A.</a:t>
            </a:r>
          </a:p>
          <a:p>
            <a:endParaRPr lang="en-US" dirty="0"/>
          </a:p>
          <a:p>
            <a:r>
              <a:rPr lang="en-US" dirty="0"/>
              <a:t>Some logistics:</a:t>
            </a:r>
          </a:p>
          <a:p>
            <a:pPr>
              <a:spcBef>
                <a:spcPts val="0"/>
              </a:spcBef>
              <a:spcAft>
                <a:spcPts val="0"/>
              </a:spcAft>
            </a:pPr>
            <a:endParaRPr lang="en-US" dirty="0">
              <a:effectLst/>
            </a:endParaRPr>
          </a:p>
          <a:p>
            <a:pPr marL="742950" marR="0" lvl="1" indent="-285750">
              <a:spcBef>
                <a:spcPts val="0"/>
              </a:spcBef>
              <a:spcAft>
                <a:spcPts val="0"/>
              </a:spcAft>
              <a:buFont typeface="Symbol" panose="05050102010706020507" pitchFamily="18" charset="2"/>
              <a:buChar char=""/>
              <a:tabLst>
                <a:tab pos="914400" algn="l"/>
              </a:tabLst>
            </a:pPr>
            <a:r>
              <a:rPr lang="en-US" sz="1000" dirty="0">
                <a:effectLst/>
                <a:latin typeface="Arial" panose="020B0604020202020204" pitchFamily="34" charset="0"/>
                <a:ea typeface="Times New Roman" panose="02020603050405020304" pitchFamily="18" charset="0"/>
              </a:rPr>
              <a:t>During the discussion, all participants will be in listen-only mode.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Lst>
            </a:pPr>
            <a:r>
              <a:rPr lang="en-US" sz="1000" dirty="0">
                <a:effectLst/>
                <a:latin typeface="Arial" panose="020B0604020202020204" pitchFamily="34" charset="0"/>
                <a:ea typeface="Times New Roman" panose="02020603050405020304" pitchFamily="18" charset="0"/>
              </a:rPr>
              <a:t>During the Question and Answer session, if you are listening in on your computer, you can submit questions at any time by clicking Q&amp;A. Type your question in the box and click the SEND button.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Lst>
            </a:pPr>
            <a:r>
              <a:rPr lang="en-US" sz="1000" dirty="0">
                <a:effectLst/>
                <a:latin typeface="Arial" panose="020B0604020202020204" pitchFamily="34" charset="0"/>
                <a:ea typeface="Times New Roman" panose="02020603050405020304" pitchFamily="18" charset="0"/>
              </a:rPr>
              <a:t>Please note that we are audio recording this event so that BSR members who couldn’t join us will be able to enjoy it later.</a:t>
            </a:r>
            <a:endParaRPr lang="en-US" dirty="0"/>
          </a:p>
        </p:txBody>
      </p:sp>
      <p:sp>
        <p:nvSpPr>
          <p:cNvPr id="4" name="Slide Number Placeholder 3"/>
          <p:cNvSpPr>
            <a:spLocks noGrp="1"/>
          </p:cNvSpPr>
          <p:nvPr>
            <p:ph type="sldNum" sz="quarter" idx="5"/>
          </p:nvPr>
        </p:nvSpPr>
        <p:spPr/>
        <p:txBody>
          <a:bodyPr/>
          <a:lstStyle/>
          <a:p>
            <a:fld id="{0F0F8C72-04F2-4060-A527-31C3522DE49D}" type="slidenum">
              <a:rPr lang="en-US" smtClean="0"/>
              <a:t>2</a:t>
            </a:fld>
            <a:endParaRPr lang="en-US"/>
          </a:p>
        </p:txBody>
      </p:sp>
    </p:spTree>
    <p:extLst>
      <p:ext uri="{BB962C8B-B14F-4D97-AF65-F5344CB8AC3E}">
        <p14:creationId xmlns:p14="http://schemas.microsoft.com/office/powerpoint/2010/main" val="204661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 is a follow-up to an article published earlier this year in The Fast Forward.</a:t>
            </a:r>
          </a:p>
          <a:p>
            <a:endParaRPr lang="en-US" dirty="0"/>
          </a:p>
          <a:p>
            <a:r>
              <a:rPr lang="en-US" sz="1800" b="0" i="0" dirty="0">
                <a:solidFill>
                  <a:srgbClr val="000000"/>
                </a:solidFill>
                <a:effectLst/>
                <a:latin typeface="Calibri" panose="020F0502020204030204" pitchFamily="34" charset="0"/>
              </a:rPr>
              <a:t>The Fast Forward is BSR’s quarterly publication that explores emerging issues at the nexus of business and sustainability. Each edition focuses on nascent trends within sustainability but also in the macro environment that are likely to impact business by disrupting the future and that will require a robust and forward-looking sustainability strategy to navigate. </a:t>
            </a:r>
            <a:endParaRPr lang="en-US" dirty="0"/>
          </a:p>
        </p:txBody>
      </p:sp>
      <p:sp>
        <p:nvSpPr>
          <p:cNvPr id="4" name="Slide Number Placeholder 3"/>
          <p:cNvSpPr>
            <a:spLocks noGrp="1"/>
          </p:cNvSpPr>
          <p:nvPr>
            <p:ph type="sldNum" sz="quarter" idx="5"/>
          </p:nvPr>
        </p:nvSpPr>
        <p:spPr/>
        <p:txBody>
          <a:bodyPr/>
          <a:lstStyle/>
          <a:p>
            <a:fld id="{4664114D-D56B-4A23-8F63-3376FF955488}" type="slidenum">
              <a:rPr lang="en-US" smtClean="0"/>
              <a:pPr/>
              <a:t>3</a:t>
            </a:fld>
            <a:endParaRPr lang="en-US"/>
          </a:p>
        </p:txBody>
      </p:sp>
    </p:spTree>
    <p:extLst>
      <p:ext uri="{BB962C8B-B14F-4D97-AF65-F5344CB8AC3E}">
        <p14:creationId xmlns:p14="http://schemas.microsoft.com/office/powerpoint/2010/main" val="379818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So what is the right to repair and why does it matter?</a:t>
            </a:r>
          </a:p>
          <a:p>
            <a:pPr marL="0" indent="0">
              <a:buFontTx/>
              <a:buNone/>
            </a:pPr>
            <a:endParaRPr lang="en-US" dirty="0"/>
          </a:p>
          <a:p>
            <a:pPr marL="171450" indent="-171450">
              <a:buFontTx/>
              <a:buChar char="-"/>
            </a:pPr>
            <a:r>
              <a:rPr lang="en-US" dirty="0"/>
              <a:t>It’s no secret that we’ve embedded electronics into every facet of life – from our cars to our clothes – but what has increasingly diminished, is our right to repair these items.</a:t>
            </a:r>
          </a:p>
          <a:p>
            <a:pPr marL="171450" indent="-171450">
              <a:buFontTx/>
              <a:buChar char="-"/>
            </a:pPr>
            <a:r>
              <a:rPr lang="en-US" dirty="0"/>
              <a:t>Planned obsolescence, combined with software locks and restricted access to manuals and parts, has made it more difficult and expensive to repair products – often forcing consumers to use specialist repair services that increase the cost, time, and unlikelihood of repair. Sometimes, repair is simply impossible. </a:t>
            </a:r>
          </a:p>
          <a:p>
            <a:pPr marL="171450" indent="-171450">
              <a:buFontTx/>
              <a:buChar char="-"/>
            </a:pPr>
            <a:r>
              <a:rPr lang="en-US" dirty="0"/>
              <a:t>Products that cannot be repaired implicitly generate waste, contribute to resource scarcity, and ultimately undermine consumer value.</a:t>
            </a:r>
          </a:p>
          <a:p>
            <a:pPr marL="171450" indent="-171450">
              <a:buFontTx/>
              <a:buChar char="-"/>
            </a:pPr>
            <a:r>
              <a:rPr lang="en-US" dirty="0"/>
              <a:t>The repair movement has gained momentum in recent years with support from repair trade associations, companies offering new modular designs, and emerging community networks for repairers, such as </a:t>
            </a:r>
            <a:r>
              <a:rPr lang="en-US" dirty="0" err="1"/>
              <a:t>iFixit</a:t>
            </a:r>
            <a:r>
              <a:rPr lang="en-US" dirty="0"/>
              <a:t> and physical repair cafes around the world. Together, these groups help to advance consumers’ ability to repair the items they own.</a:t>
            </a:r>
          </a:p>
          <a:p>
            <a:pPr marL="171450" indent="-171450">
              <a:buFontTx/>
              <a:buChar char="-"/>
            </a:pPr>
            <a:r>
              <a:rPr lang="en-US" dirty="0"/>
              <a:t>Even more telling, we’re seeing emerging legislation in the EU and US that is putting pressure on manufacturers to respect consumers’ right to repair their electronics</a:t>
            </a:r>
          </a:p>
        </p:txBody>
      </p:sp>
      <p:sp>
        <p:nvSpPr>
          <p:cNvPr id="4" name="Slide Number Placeholder 3"/>
          <p:cNvSpPr>
            <a:spLocks noGrp="1"/>
          </p:cNvSpPr>
          <p:nvPr>
            <p:ph type="sldNum" sz="quarter" idx="5"/>
          </p:nvPr>
        </p:nvSpPr>
        <p:spPr/>
        <p:txBody>
          <a:bodyPr/>
          <a:lstStyle/>
          <a:p>
            <a:fld id="{0F0F8C72-04F2-4060-A527-31C3522DE49D}" type="slidenum">
              <a:rPr lang="en-US" smtClean="0"/>
              <a:t>4</a:t>
            </a:fld>
            <a:endParaRPr lang="en-US"/>
          </a:p>
        </p:txBody>
      </p:sp>
    </p:spTree>
    <p:extLst>
      <p:ext uri="{BB962C8B-B14F-4D97-AF65-F5344CB8AC3E}">
        <p14:creationId xmlns:p14="http://schemas.microsoft.com/office/powerpoint/2010/main" val="417324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b="0" i="0" dirty="0">
                <a:solidFill>
                  <a:srgbClr val="000000"/>
                </a:solidFill>
                <a:effectLst/>
                <a:latin typeface="WordVisi_MSFontService"/>
              </a:rPr>
              <a:t>We would also like to thank our SPARK members for their support and for making events like these possible.</a:t>
            </a:r>
            <a:endParaRPr lang="en-US" dirty="0"/>
          </a:p>
        </p:txBody>
      </p:sp>
      <p:sp>
        <p:nvSpPr>
          <p:cNvPr id="4" name="Slide Number Placeholder 3"/>
          <p:cNvSpPr>
            <a:spLocks noGrp="1"/>
          </p:cNvSpPr>
          <p:nvPr>
            <p:ph type="sldNum" sz="quarter" idx="5"/>
          </p:nvPr>
        </p:nvSpPr>
        <p:spPr/>
        <p:txBody>
          <a:bodyPr/>
          <a:lstStyle/>
          <a:p>
            <a:fld id="{0F0F8C72-04F2-4060-A527-31C3522DE49D}" type="slidenum">
              <a:rPr lang="en-US" smtClean="0"/>
              <a:t>6</a:t>
            </a:fld>
            <a:endParaRPr lang="en-US"/>
          </a:p>
        </p:txBody>
      </p:sp>
    </p:spTree>
    <p:extLst>
      <p:ext uri="{BB962C8B-B14F-4D97-AF65-F5344CB8AC3E}">
        <p14:creationId xmlns:p14="http://schemas.microsoft.com/office/powerpoint/2010/main" val="268364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rtl="0" fontAlgn="base">
              <a:buFont typeface="+mj-lt"/>
              <a:buAutoNum type="arabicPeriod"/>
            </a:pPr>
            <a:r>
              <a:rPr lang="en-US" sz="1800" b="0" i="0" dirty="0">
                <a:solidFill>
                  <a:srgbClr val="000000"/>
                </a:solidFill>
                <a:effectLst/>
                <a:latin typeface="Calibri" panose="020F0502020204030204" pitchFamily="34" charset="0"/>
              </a:rPr>
              <a:t>Please join us again for our upcoming events. More information can be found at bsr.org/events.  </a:t>
            </a:r>
          </a:p>
          <a:p>
            <a:pPr marL="342900" indent="-342900" algn="l" rtl="0" fontAlgn="base">
              <a:buFont typeface="+mj-lt"/>
              <a:buAutoNum type="arabicPeriod"/>
            </a:pPr>
            <a:r>
              <a:rPr lang="en-US" sz="1800" b="0" i="0" dirty="0">
                <a:solidFill>
                  <a:srgbClr val="000000"/>
                </a:solidFill>
                <a:effectLst/>
                <a:latin typeface="Calibri" panose="020F0502020204030204" pitchFamily="34" charset="0"/>
              </a:rPr>
              <a:t>After this webinar ends, you will see a survey pop-up in your browser. Please do take a moment to fill it out and provide your feedback so we can continue to improve our events. </a:t>
            </a:r>
          </a:p>
          <a:p>
            <a:pPr marL="342900" indent="-342900" algn="l" rtl="0" fontAlgn="base">
              <a:buFont typeface="+mj-lt"/>
              <a:buAutoNum type="arabicPeriod"/>
            </a:pPr>
            <a:r>
              <a:rPr lang="en-US" sz="1800" b="0" i="0" dirty="0">
                <a:solidFill>
                  <a:srgbClr val="000000"/>
                </a:solidFill>
                <a:effectLst/>
                <a:latin typeface="Calibri" panose="020F0502020204030204" pitchFamily="34" charset="0"/>
              </a:rPr>
              <a:t>You will also receive a follow-up email with a link to the presentation and audio recording. </a:t>
            </a:r>
          </a:p>
          <a:p>
            <a:endParaRPr lang="en-US" dirty="0"/>
          </a:p>
        </p:txBody>
      </p:sp>
      <p:sp>
        <p:nvSpPr>
          <p:cNvPr id="4" name="Slide Number Placeholder 3"/>
          <p:cNvSpPr>
            <a:spLocks noGrp="1"/>
          </p:cNvSpPr>
          <p:nvPr>
            <p:ph type="sldNum" sz="quarter" idx="5"/>
          </p:nvPr>
        </p:nvSpPr>
        <p:spPr/>
        <p:txBody>
          <a:bodyPr/>
          <a:lstStyle/>
          <a:p>
            <a:fld id="{0F0F8C72-04F2-4060-A527-31C3522DE49D}" type="slidenum">
              <a:rPr lang="en-US" smtClean="0"/>
              <a:t>7</a:t>
            </a:fld>
            <a:endParaRPr lang="en-US"/>
          </a:p>
        </p:txBody>
      </p:sp>
    </p:spTree>
    <p:extLst>
      <p:ext uri="{BB962C8B-B14F-4D97-AF65-F5344CB8AC3E}">
        <p14:creationId xmlns:p14="http://schemas.microsoft.com/office/powerpoint/2010/main" val="20363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b="0" i="0" dirty="0">
                <a:solidFill>
                  <a:srgbClr val="000000"/>
                </a:solidFill>
                <a:effectLst/>
                <a:latin typeface="WordVisi_MSFontService"/>
              </a:rPr>
              <a:t>Thank you again for joining us on this call today. These are the kind of discussions that reinforce the power of the BSR network to foster important connections and help us work together to create a just and sustainable world. We’ll see you next time.</a:t>
            </a:r>
            <a:endParaRPr lang="en-US" dirty="0"/>
          </a:p>
        </p:txBody>
      </p:sp>
      <p:sp>
        <p:nvSpPr>
          <p:cNvPr id="4" name="Slide Number Placeholder 3"/>
          <p:cNvSpPr>
            <a:spLocks noGrp="1"/>
          </p:cNvSpPr>
          <p:nvPr>
            <p:ph type="sldNum" sz="quarter" idx="5"/>
          </p:nvPr>
        </p:nvSpPr>
        <p:spPr/>
        <p:txBody>
          <a:bodyPr/>
          <a:lstStyle/>
          <a:p>
            <a:fld id="{0F0F8C72-04F2-4060-A527-31C3522DE49D}" type="slidenum">
              <a:rPr lang="en-US" smtClean="0"/>
              <a:t>8</a:t>
            </a:fld>
            <a:endParaRPr lang="en-US"/>
          </a:p>
        </p:txBody>
      </p:sp>
    </p:spTree>
    <p:extLst>
      <p:ext uri="{BB962C8B-B14F-4D97-AF65-F5344CB8AC3E}">
        <p14:creationId xmlns:p14="http://schemas.microsoft.com/office/powerpoint/2010/main" val="4010186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3.emf"/><Relationship Id="rId3" Type="http://schemas.openxmlformats.org/officeDocument/2006/relationships/hyperlink" Target="https://twitter.com/bsrnews" TargetMode="External"/><Relationship Id="rId7" Type="http://schemas.openxmlformats.org/officeDocument/2006/relationships/hyperlink" Target="https://www.linkedin.com/company/bsr-business-for-social-responsibility-" TargetMode="External"/><Relationship Id="rId12"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6.emf"/><Relationship Id="rId11" Type="http://schemas.openxmlformats.org/officeDocument/2006/relationships/hyperlink" Target="https://www.youtube.com/user/BusinessSocialResp" TargetMode="External"/><Relationship Id="rId5" Type="http://schemas.openxmlformats.org/officeDocument/2006/relationships/hyperlink" Target="https://www.facebook.com/BSRorg" TargetMode="External"/><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hyperlink" Target="https://www.instagram.com/bsrorg/"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20B305-D8C1-814C-A5D3-EF07E995AA99}"/>
              </a:ext>
            </a:extLst>
          </p:cNvPr>
          <p:cNvSpPr/>
          <p:nvPr userDrawn="1"/>
        </p:nvSpPr>
        <p:spPr>
          <a:xfrm>
            <a:off x="1" y="3875"/>
            <a:ext cx="12191999" cy="5438049"/>
          </a:xfrm>
          <a:prstGeom prst="rect">
            <a:avLst/>
          </a:prstGeom>
          <a:gradFill flip="none" rotWithShape="1">
            <a:gsLst>
              <a:gs pos="55000">
                <a:schemeClr val="accent1"/>
              </a:gs>
              <a:gs pos="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accent3"/>
              </a:solidFill>
            </a:endParaRPr>
          </a:p>
        </p:txBody>
      </p:sp>
      <p:pic>
        <p:nvPicPr>
          <p:cNvPr id="17" name="Picture 16">
            <a:extLst>
              <a:ext uri="{FF2B5EF4-FFF2-40B4-BE49-F238E27FC236}">
                <a16:creationId xmlns:a16="http://schemas.microsoft.com/office/drawing/2014/main" id="{7C98822A-2209-1B43-B79C-3DCE596E7B2D}"/>
              </a:ext>
            </a:extLst>
          </p:cNvPr>
          <p:cNvPicPr>
            <a:picLocks noChangeAspect="1"/>
          </p:cNvPicPr>
          <p:nvPr userDrawn="1"/>
        </p:nvPicPr>
        <p:blipFill>
          <a:blip r:embed="rId2">
            <a:alphaModFix amt="35000"/>
          </a:blip>
          <a:stretch>
            <a:fillRect/>
          </a:stretch>
        </p:blipFill>
        <p:spPr>
          <a:xfrm>
            <a:off x="6561565" y="0"/>
            <a:ext cx="5733159" cy="5703377"/>
          </a:xfrm>
          <a:prstGeom prst="rect">
            <a:avLst/>
          </a:prstGeom>
        </p:spPr>
      </p:pic>
      <p:sp>
        <p:nvSpPr>
          <p:cNvPr id="18" name="Rectangle 17">
            <a:extLst>
              <a:ext uri="{FF2B5EF4-FFF2-40B4-BE49-F238E27FC236}">
                <a16:creationId xmlns:a16="http://schemas.microsoft.com/office/drawing/2014/main" id="{17AFAC68-4A5E-E24A-BC36-6EF0BE166554}"/>
              </a:ext>
            </a:extLst>
          </p:cNvPr>
          <p:cNvSpPr/>
          <p:nvPr userDrawn="1"/>
        </p:nvSpPr>
        <p:spPr>
          <a:xfrm>
            <a:off x="1" y="5441924"/>
            <a:ext cx="12191998" cy="1416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FD09672F-1014-834F-8D34-76248DF0257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85009" y="5703377"/>
            <a:ext cx="1631558" cy="650257"/>
          </a:xfrm>
          <a:prstGeom prst="rect">
            <a:avLst/>
          </a:prstGeom>
        </p:spPr>
      </p:pic>
      <p:sp>
        <p:nvSpPr>
          <p:cNvPr id="20" name="Footer Placeholder 4">
            <a:extLst>
              <a:ext uri="{FF2B5EF4-FFF2-40B4-BE49-F238E27FC236}">
                <a16:creationId xmlns:a16="http://schemas.microsoft.com/office/drawing/2014/main" id="{F6C6E3BE-D6A5-B94C-AC7E-88A51E6E63EB}"/>
              </a:ext>
            </a:extLst>
          </p:cNvPr>
          <p:cNvSpPr>
            <a:spLocks noGrp="1"/>
          </p:cNvSpPr>
          <p:nvPr>
            <p:ph type="ftr" sz="quarter" idx="3"/>
          </p:nvPr>
        </p:nvSpPr>
        <p:spPr>
          <a:xfrm>
            <a:off x="9695461" y="6410290"/>
            <a:ext cx="2020914" cy="198631"/>
          </a:xfrm>
          <a:prstGeom prst="rect">
            <a:avLst/>
          </a:prstGeom>
        </p:spPr>
        <p:txBody>
          <a:bodyPr vert="horz" lIns="0" tIns="0" rIns="0" bIns="0" rtlCol="0" anchor="ctr">
            <a:noAutofit/>
          </a:bodyPr>
          <a:lstStyle>
            <a:lvl1pPr algn="l">
              <a:defRPr sz="800">
                <a:solidFill>
                  <a:schemeClr val="tx1">
                    <a:lumMod val="50000"/>
                    <a:lumOff val="50000"/>
                  </a:schemeClr>
                </a:solidFill>
              </a:defRPr>
            </a:lvl1pPr>
          </a:lstStyle>
          <a:p>
            <a:pPr algn="r"/>
            <a:r>
              <a:rPr lang="en-US" dirty="0"/>
              <a:t>© 2020 Business for Social Responsibility</a:t>
            </a:r>
          </a:p>
        </p:txBody>
      </p:sp>
      <p:sp>
        <p:nvSpPr>
          <p:cNvPr id="21" name="Text Placeholder 8">
            <a:extLst>
              <a:ext uri="{FF2B5EF4-FFF2-40B4-BE49-F238E27FC236}">
                <a16:creationId xmlns:a16="http://schemas.microsoft.com/office/drawing/2014/main" id="{A98BA318-911B-9C4E-A951-60DAE18B11B4}"/>
              </a:ext>
            </a:extLst>
          </p:cNvPr>
          <p:cNvSpPr>
            <a:spLocks noGrp="1"/>
          </p:cNvSpPr>
          <p:nvPr>
            <p:ph type="body" sz="quarter" idx="10" hasCustomPrompt="1"/>
          </p:nvPr>
        </p:nvSpPr>
        <p:spPr>
          <a:xfrm>
            <a:off x="565149" y="2012925"/>
            <a:ext cx="8749331" cy="1349359"/>
          </a:xfrm>
        </p:spPr>
        <p:txBody>
          <a:bodyPr/>
          <a:lstStyle>
            <a:lvl1pPr marL="0" indent="0">
              <a:lnSpc>
                <a:spcPts val="5020"/>
              </a:lnSpc>
              <a:buNone/>
              <a:defRPr sz="4400" b="1">
                <a:solidFill>
                  <a:schemeClr val="bg1"/>
                </a:solidFill>
              </a:defRPr>
            </a:lvl1pPr>
          </a:lstStyle>
          <a:p>
            <a:pPr lvl="0"/>
            <a:r>
              <a:rPr lang="en-US" sz="4400" dirty="0">
                <a:solidFill>
                  <a:schemeClr val="bg1"/>
                </a:solidFill>
              </a:rPr>
              <a:t>Title of Presentation Goes Here and Second Line Goes Here</a:t>
            </a:r>
            <a:endParaRPr lang="en-US" dirty="0"/>
          </a:p>
        </p:txBody>
      </p:sp>
      <p:sp>
        <p:nvSpPr>
          <p:cNvPr id="22" name="Text Placeholder 21">
            <a:extLst>
              <a:ext uri="{FF2B5EF4-FFF2-40B4-BE49-F238E27FC236}">
                <a16:creationId xmlns:a16="http://schemas.microsoft.com/office/drawing/2014/main" id="{4B365E50-C272-9B46-AF57-EFCD7165801B}"/>
              </a:ext>
            </a:extLst>
          </p:cNvPr>
          <p:cNvSpPr>
            <a:spLocks noGrp="1"/>
          </p:cNvSpPr>
          <p:nvPr>
            <p:ph type="body" sz="quarter" idx="12" hasCustomPrompt="1"/>
          </p:nvPr>
        </p:nvSpPr>
        <p:spPr>
          <a:xfrm>
            <a:off x="565149" y="6089651"/>
            <a:ext cx="2618318" cy="320639"/>
          </a:xfrm>
        </p:spPr>
        <p:txBody>
          <a:bodyPr/>
          <a:lstStyle>
            <a:lvl1pPr marL="0" indent="0">
              <a:lnSpc>
                <a:spcPts val="2120"/>
              </a:lnSpc>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YEAR</a:t>
            </a:r>
          </a:p>
        </p:txBody>
      </p:sp>
      <p:sp>
        <p:nvSpPr>
          <p:cNvPr id="23" name="Text Placeholder 19">
            <a:extLst>
              <a:ext uri="{FF2B5EF4-FFF2-40B4-BE49-F238E27FC236}">
                <a16:creationId xmlns:a16="http://schemas.microsoft.com/office/drawing/2014/main" id="{9AE74BE8-052C-094A-A79F-7A59AD0F6584}"/>
              </a:ext>
            </a:extLst>
          </p:cNvPr>
          <p:cNvSpPr>
            <a:spLocks noGrp="1"/>
          </p:cNvSpPr>
          <p:nvPr>
            <p:ph type="body" sz="quarter" idx="11" hasCustomPrompt="1"/>
          </p:nvPr>
        </p:nvSpPr>
        <p:spPr>
          <a:xfrm>
            <a:off x="565150" y="3505206"/>
            <a:ext cx="6405666" cy="912415"/>
          </a:xfrm>
        </p:spPr>
        <p:txBody>
          <a:bodyPr/>
          <a:lstStyle>
            <a:lvl1pPr marL="0" indent="0">
              <a:lnSpc>
                <a:spcPts val="2820"/>
              </a:lnSpc>
              <a:buNone/>
              <a:defRPr sz="240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marL="0" indent="0">
              <a:buNone/>
            </a:pPr>
            <a:r>
              <a:rPr lang="en-US" dirty="0">
                <a:solidFill>
                  <a:schemeClr val="accent3"/>
                </a:solidFill>
              </a:rPr>
              <a:t>Subtitle of Presentation</a:t>
            </a:r>
          </a:p>
          <a:p>
            <a:endParaRPr lang="en-US" dirty="0">
              <a:solidFill>
                <a:schemeClr val="accent3"/>
              </a:solidFill>
            </a:endParaRPr>
          </a:p>
        </p:txBody>
      </p:sp>
      <p:sp>
        <p:nvSpPr>
          <p:cNvPr id="10" name="Rectangle 9">
            <a:extLst>
              <a:ext uri="{FF2B5EF4-FFF2-40B4-BE49-F238E27FC236}">
                <a16:creationId xmlns:a16="http://schemas.microsoft.com/office/drawing/2014/main" id="{3D5A80C3-8E59-4F49-9D2A-89F3B667A401}"/>
              </a:ext>
            </a:extLst>
          </p:cNvPr>
          <p:cNvSpPr/>
          <p:nvPr userDrawn="1"/>
        </p:nvSpPr>
        <p:spPr>
          <a:xfrm>
            <a:off x="584467" y="1650949"/>
            <a:ext cx="845452" cy="677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48858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DFE4-260F-3A4F-81D5-34FF970DB77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B09A891-E62B-C14F-A021-E7AC8279A026}"/>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6" name="Text Placeholder 9">
            <a:extLst>
              <a:ext uri="{FF2B5EF4-FFF2-40B4-BE49-F238E27FC236}">
                <a16:creationId xmlns:a16="http://schemas.microsoft.com/office/drawing/2014/main" id="{83247B10-207F-B747-9995-EE00ADC6332E}"/>
              </a:ext>
            </a:extLst>
          </p:cNvPr>
          <p:cNvSpPr>
            <a:spLocks noGrp="1"/>
          </p:cNvSpPr>
          <p:nvPr>
            <p:ph type="body" sz="quarter" idx="14" hasCustomPrompt="1"/>
          </p:nvPr>
        </p:nvSpPr>
        <p:spPr>
          <a:xfrm>
            <a:off x="565150" y="2048935"/>
            <a:ext cx="2624565"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7" name="Text Placeholder 9">
            <a:extLst>
              <a:ext uri="{FF2B5EF4-FFF2-40B4-BE49-F238E27FC236}">
                <a16:creationId xmlns:a16="http://schemas.microsoft.com/office/drawing/2014/main" id="{E902D00B-186C-9E41-9FC9-0DC0866E474D}"/>
              </a:ext>
            </a:extLst>
          </p:cNvPr>
          <p:cNvSpPr>
            <a:spLocks noGrp="1"/>
          </p:cNvSpPr>
          <p:nvPr>
            <p:ph type="body" sz="quarter" idx="21" hasCustomPrompt="1"/>
          </p:nvPr>
        </p:nvSpPr>
        <p:spPr>
          <a:xfrm>
            <a:off x="6116788" y="2048935"/>
            <a:ext cx="2649328"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8" name="Text Placeholder 9">
            <a:extLst>
              <a:ext uri="{FF2B5EF4-FFF2-40B4-BE49-F238E27FC236}">
                <a16:creationId xmlns:a16="http://schemas.microsoft.com/office/drawing/2014/main" id="{705721DC-206C-8B43-AAB1-3CE1AC469422}"/>
              </a:ext>
            </a:extLst>
          </p:cNvPr>
          <p:cNvSpPr>
            <a:spLocks noGrp="1"/>
          </p:cNvSpPr>
          <p:nvPr>
            <p:ph type="body" sz="quarter" idx="24" hasCustomPrompt="1"/>
          </p:nvPr>
        </p:nvSpPr>
        <p:spPr>
          <a:xfrm>
            <a:off x="8869572" y="2048935"/>
            <a:ext cx="2649328"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9" name="Text Placeholder 9">
            <a:extLst>
              <a:ext uri="{FF2B5EF4-FFF2-40B4-BE49-F238E27FC236}">
                <a16:creationId xmlns:a16="http://schemas.microsoft.com/office/drawing/2014/main" id="{71FC81E0-EA3A-7B46-8535-4D98A0648BB4}"/>
              </a:ext>
            </a:extLst>
          </p:cNvPr>
          <p:cNvSpPr>
            <a:spLocks noGrp="1"/>
          </p:cNvSpPr>
          <p:nvPr>
            <p:ph type="body" sz="quarter" idx="19" hasCustomPrompt="1"/>
          </p:nvPr>
        </p:nvSpPr>
        <p:spPr>
          <a:xfrm>
            <a:off x="3333290" y="2048935"/>
            <a:ext cx="2624568"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10" name="Text Placeholder 2">
            <a:extLst>
              <a:ext uri="{FF2B5EF4-FFF2-40B4-BE49-F238E27FC236}">
                <a16:creationId xmlns:a16="http://schemas.microsoft.com/office/drawing/2014/main" id="{0D7CCDC4-B809-2848-8111-53D129645DC5}"/>
              </a:ext>
            </a:extLst>
          </p:cNvPr>
          <p:cNvSpPr>
            <a:spLocks noGrp="1"/>
          </p:cNvSpPr>
          <p:nvPr>
            <p:ph type="body" sz="quarter" idx="34"/>
          </p:nvPr>
        </p:nvSpPr>
        <p:spPr>
          <a:xfrm>
            <a:off x="565150" y="2766485"/>
            <a:ext cx="2565508" cy="3238500"/>
          </a:xfrm>
        </p:spPr>
        <p:txBody>
          <a:bodyPr/>
          <a:lstStyle>
            <a:lvl1pPr>
              <a:defRPr sz="1600"/>
            </a:lvl1pPr>
          </a:lstStyle>
          <a:p>
            <a:pPr lvl="0"/>
            <a:r>
              <a:rPr lang="en-US"/>
              <a:t>Click to edit Master text styles</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398A7D56-1FF4-304D-B957-979FAEEADCF1}"/>
              </a:ext>
            </a:extLst>
          </p:cNvPr>
          <p:cNvSpPr>
            <a:spLocks noGrp="1"/>
          </p:cNvSpPr>
          <p:nvPr>
            <p:ph type="body" sz="quarter" idx="35"/>
          </p:nvPr>
        </p:nvSpPr>
        <p:spPr>
          <a:xfrm>
            <a:off x="3359696" y="2766485"/>
            <a:ext cx="2565508" cy="3238500"/>
          </a:xfrm>
        </p:spPr>
        <p:txBody>
          <a:bodyPr/>
          <a:lstStyle>
            <a:lvl1pPr>
              <a:defRPr sz="1600"/>
            </a:lvl1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76687DBB-9333-D94B-9ECC-1347C577EC03}"/>
              </a:ext>
            </a:extLst>
          </p:cNvPr>
          <p:cNvSpPr>
            <a:spLocks noGrp="1"/>
          </p:cNvSpPr>
          <p:nvPr>
            <p:ph type="body" sz="quarter" idx="36"/>
          </p:nvPr>
        </p:nvSpPr>
        <p:spPr>
          <a:xfrm>
            <a:off x="6096000" y="2766485"/>
            <a:ext cx="2565508" cy="3238500"/>
          </a:xfrm>
        </p:spPr>
        <p:txBody>
          <a:bodyPr/>
          <a:lstStyle>
            <a:lvl1pPr>
              <a:defRPr sz="1600"/>
            </a:lvl1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67F7A396-9146-8245-AD01-848DFF0E94FB}"/>
              </a:ext>
            </a:extLst>
          </p:cNvPr>
          <p:cNvSpPr>
            <a:spLocks noGrp="1"/>
          </p:cNvSpPr>
          <p:nvPr>
            <p:ph type="body" sz="quarter" idx="37"/>
          </p:nvPr>
        </p:nvSpPr>
        <p:spPr>
          <a:xfrm>
            <a:off x="8904312" y="2766485"/>
            <a:ext cx="2614588" cy="3238500"/>
          </a:xfrm>
        </p:spPr>
        <p:txBody>
          <a:bodyPr/>
          <a:lstStyle>
            <a:lvl1pPr>
              <a:defRPr sz="1600"/>
            </a:lvl1pPr>
          </a:lstStyle>
          <a:p>
            <a:pPr lvl="0"/>
            <a:r>
              <a:rPr lang="en-US"/>
              <a:t>Click to edit Master text styles</a:t>
            </a:r>
          </a:p>
          <a:p>
            <a:pPr lvl="1"/>
            <a:r>
              <a:rPr lang="en-US"/>
              <a:t>Second level</a:t>
            </a:r>
          </a:p>
          <a:p>
            <a:pPr lvl="2"/>
            <a:r>
              <a:rPr lang="en-US"/>
              <a:t>Third level</a:t>
            </a:r>
          </a:p>
        </p:txBody>
      </p:sp>
      <p:sp>
        <p:nvSpPr>
          <p:cNvPr id="18" name="Text Placeholder 3">
            <a:extLst>
              <a:ext uri="{FF2B5EF4-FFF2-40B4-BE49-F238E27FC236}">
                <a16:creationId xmlns:a16="http://schemas.microsoft.com/office/drawing/2014/main" id="{03AB8F74-91A2-AB46-A296-FD7070D23C75}"/>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14" name="Text Placeholder 9">
            <a:extLst>
              <a:ext uri="{FF2B5EF4-FFF2-40B4-BE49-F238E27FC236}">
                <a16:creationId xmlns:a16="http://schemas.microsoft.com/office/drawing/2014/main" id="{AB5DBDAA-D31D-CA40-8D02-E03FB2504B3E}"/>
              </a:ext>
            </a:extLst>
          </p:cNvPr>
          <p:cNvSpPr>
            <a:spLocks noGrp="1"/>
          </p:cNvSpPr>
          <p:nvPr>
            <p:ph type="body" sz="quarter" idx="26" hasCustomPrompt="1"/>
          </p:nvPr>
        </p:nvSpPr>
        <p:spPr>
          <a:xfrm>
            <a:off x="565150" y="6089650"/>
            <a:ext cx="10951005" cy="328179"/>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22135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62DF-2FA9-D642-891E-3AA6B8BB943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575EA27-E420-1C4A-91E3-0B603B9CB73C}"/>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14" name="Text Placeholder 9">
            <a:extLst>
              <a:ext uri="{FF2B5EF4-FFF2-40B4-BE49-F238E27FC236}">
                <a16:creationId xmlns:a16="http://schemas.microsoft.com/office/drawing/2014/main" id="{7A685989-07F7-2646-9974-9A9B188FEE96}"/>
              </a:ext>
            </a:extLst>
          </p:cNvPr>
          <p:cNvSpPr>
            <a:spLocks noGrp="1"/>
          </p:cNvSpPr>
          <p:nvPr>
            <p:ph type="body" sz="quarter" idx="14" hasCustomPrompt="1"/>
          </p:nvPr>
        </p:nvSpPr>
        <p:spPr>
          <a:xfrm>
            <a:off x="565503" y="1998134"/>
            <a:ext cx="5381421"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15" name="Text Placeholder 9">
            <a:extLst>
              <a:ext uri="{FF2B5EF4-FFF2-40B4-BE49-F238E27FC236}">
                <a16:creationId xmlns:a16="http://schemas.microsoft.com/office/drawing/2014/main" id="{6585D7DB-743B-CC42-8C75-DC81001F91BE}"/>
              </a:ext>
            </a:extLst>
          </p:cNvPr>
          <p:cNvSpPr>
            <a:spLocks noGrp="1"/>
          </p:cNvSpPr>
          <p:nvPr>
            <p:ph type="body" sz="quarter" idx="15" hasCustomPrompt="1"/>
          </p:nvPr>
        </p:nvSpPr>
        <p:spPr>
          <a:xfrm>
            <a:off x="6254603" y="1998134"/>
            <a:ext cx="5277601"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16" name="Text Placeholder 9">
            <a:extLst>
              <a:ext uri="{FF2B5EF4-FFF2-40B4-BE49-F238E27FC236}">
                <a16:creationId xmlns:a16="http://schemas.microsoft.com/office/drawing/2014/main" id="{53629129-F4DD-6641-9DD4-B97E9F978087}"/>
              </a:ext>
            </a:extLst>
          </p:cNvPr>
          <p:cNvSpPr>
            <a:spLocks noGrp="1"/>
          </p:cNvSpPr>
          <p:nvPr>
            <p:ph type="body" sz="quarter" idx="16" hasCustomPrompt="1"/>
          </p:nvPr>
        </p:nvSpPr>
        <p:spPr>
          <a:xfrm>
            <a:off x="565503" y="4113885"/>
            <a:ext cx="5381420"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17" name="Text Placeholder 9">
            <a:extLst>
              <a:ext uri="{FF2B5EF4-FFF2-40B4-BE49-F238E27FC236}">
                <a16:creationId xmlns:a16="http://schemas.microsoft.com/office/drawing/2014/main" id="{98772FD9-22D9-2E4F-883B-DD276D9F0066}"/>
              </a:ext>
            </a:extLst>
          </p:cNvPr>
          <p:cNvSpPr>
            <a:spLocks noGrp="1"/>
          </p:cNvSpPr>
          <p:nvPr>
            <p:ph type="body" sz="quarter" idx="17" hasCustomPrompt="1"/>
          </p:nvPr>
        </p:nvSpPr>
        <p:spPr>
          <a:xfrm>
            <a:off x="6254603" y="4113885"/>
            <a:ext cx="5277601"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18" name="Text Placeholder 2">
            <a:extLst>
              <a:ext uri="{FF2B5EF4-FFF2-40B4-BE49-F238E27FC236}">
                <a16:creationId xmlns:a16="http://schemas.microsoft.com/office/drawing/2014/main" id="{19C3680C-13C6-5242-B3EB-B0A2203AADA6}"/>
              </a:ext>
            </a:extLst>
          </p:cNvPr>
          <p:cNvSpPr>
            <a:spLocks noGrp="1"/>
          </p:cNvSpPr>
          <p:nvPr>
            <p:ph type="body" sz="quarter" idx="34"/>
          </p:nvPr>
        </p:nvSpPr>
        <p:spPr>
          <a:xfrm>
            <a:off x="565150" y="2588684"/>
            <a:ext cx="5381625" cy="1270000"/>
          </a:xfrm>
        </p:spPr>
        <p:txBody>
          <a:bodyPr>
            <a:noAutofit/>
          </a:bodyPr>
          <a:lstStyle>
            <a:lvl1pPr>
              <a:buClr>
                <a:schemeClr val="tx1"/>
              </a:buClr>
              <a:defRPr sz="1600">
                <a:solidFill>
                  <a:schemeClr val="tx1"/>
                </a:solidFill>
              </a:defRPr>
            </a:lvl1pPr>
            <a:lvl2pPr>
              <a:buClr>
                <a:schemeClr val="tx1"/>
              </a:buClr>
              <a:defRPr sz="1400">
                <a:solidFill>
                  <a:schemeClr val="tx1"/>
                </a:solidFill>
              </a:defRPr>
            </a:lvl2pPr>
            <a:lvl3pPr>
              <a:buClr>
                <a:schemeClr val="accent1"/>
              </a:buClr>
              <a:defRPr sz="1200">
                <a:solidFill>
                  <a:schemeClr val="tx1"/>
                </a:solidFill>
              </a:defRPr>
            </a:lvl3pPr>
            <a:lvl4pPr>
              <a:buClr>
                <a:schemeClr val="accent1"/>
              </a:buClr>
              <a:defRPr sz="1200">
                <a:solidFill>
                  <a:schemeClr val="tx1"/>
                </a:solidFill>
              </a:defRPr>
            </a:lvl4pPr>
            <a:lvl5pPr>
              <a:buClr>
                <a:schemeClr val="accent1"/>
              </a:buClr>
              <a:defRPr sz="1200">
                <a:solidFill>
                  <a:schemeClr val="tx1"/>
                </a:solidFill>
              </a:defRPr>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50C7B625-10F3-2F43-B09B-9E91EA0BB7DC}"/>
              </a:ext>
            </a:extLst>
          </p:cNvPr>
          <p:cNvSpPr>
            <a:spLocks noGrp="1"/>
          </p:cNvSpPr>
          <p:nvPr>
            <p:ph type="body" sz="quarter" idx="36"/>
          </p:nvPr>
        </p:nvSpPr>
        <p:spPr>
          <a:xfrm>
            <a:off x="565150" y="4705817"/>
            <a:ext cx="5381625" cy="1270000"/>
          </a:xfrm>
        </p:spPr>
        <p:txBody>
          <a:bodyPr>
            <a:noAutofit/>
          </a:bodyPr>
          <a:lstStyle>
            <a:lvl1pPr>
              <a:buClr>
                <a:schemeClr val="tx1"/>
              </a:buClr>
              <a:defRPr sz="1600">
                <a:solidFill>
                  <a:schemeClr val="tx1"/>
                </a:solidFill>
              </a:defRPr>
            </a:lvl1pPr>
            <a:lvl2pPr>
              <a:buClr>
                <a:schemeClr val="tx1"/>
              </a:buClr>
              <a:defRPr sz="1400">
                <a:solidFill>
                  <a:schemeClr val="tx1"/>
                </a:solidFill>
              </a:defRPr>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p:txBody>
      </p:sp>
      <p:sp>
        <p:nvSpPr>
          <p:cNvPr id="20" name="Text Placeholder 2">
            <a:extLst>
              <a:ext uri="{FF2B5EF4-FFF2-40B4-BE49-F238E27FC236}">
                <a16:creationId xmlns:a16="http://schemas.microsoft.com/office/drawing/2014/main" id="{CDBA1F7B-A875-5541-BEBF-055671BE7E79}"/>
              </a:ext>
            </a:extLst>
          </p:cNvPr>
          <p:cNvSpPr>
            <a:spLocks noGrp="1"/>
          </p:cNvSpPr>
          <p:nvPr>
            <p:ph type="body" sz="quarter" idx="37"/>
          </p:nvPr>
        </p:nvSpPr>
        <p:spPr>
          <a:xfrm>
            <a:off x="6245225" y="4705817"/>
            <a:ext cx="5271611" cy="1270000"/>
          </a:xfrm>
        </p:spPr>
        <p:txBody>
          <a:bodyPr>
            <a:noAutofit/>
          </a:bodyPr>
          <a:lstStyle>
            <a:lvl1pPr>
              <a:buClr>
                <a:schemeClr val="tx1"/>
              </a:buClr>
              <a:defRPr sz="1600">
                <a:solidFill>
                  <a:schemeClr val="tx1"/>
                </a:solidFill>
              </a:defRPr>
            </a:lvl1pPr>
            <a:lvl2pPr>
              <a:buClr>
                <a:schemeClr val="tx1"/>
              </a:buClr>
              <a:defRPr sz="1400">
                <a:solidFill>
                  <a:schemeClr val="tx1"/>
                </a:solidFill>
              </a:defRPr>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p:txBody>
      </p:sp>
      <p:sp>
        <p:nvSpPr>
          <p:cNvPr id="23" name="Text Placeholder 2">
            <a:extLst>
              <a:ext uri="{FF2B5EF4-FFF2-40B4-BE49-F238E27FC236}">
                <a16:creationId xmlns:a16="http://schemas.microsoft.com/office/drawing/2014/main" id="{2878F5A7-3B86-C340-8095-D039EEBED36D}"/>
              </a:ext>
            </a:extLst>
          </p:cNvPr>
          <p:cNvSpPr>
            <a:spLocks noGrp="1"/>
          </p:cNvSpPr>
          <p:nvPr>
            <p:ph type="body" sz="quarter" idx="38"/>
          </p:nvPr>
        </p:nvSpPr>
        <p:spPr>
          <a:xfrm>
            <a:off x="6271683" y="2588684"/>
            <a:ext cx="5245153" cy="1270000"/>
          </a:xfrm>
        </p:spPr>
        <p:txBody>
          <a:bodyPr>
            <a:noAutofit/>
          </a:bodyPr>
          <a:lstStyle>
            <a:lvl1pPr>
              <a:buClr>
                <a:schemeClr val="tx1"/>
              </a:buClr>
              <a:defRPr sz="1600">
                <a:solidFill>
                  <a:schemeClr val="tx1"/>
                </a:solidFill>
              </a:defRPr>
            </a:lvl1pPr>
            <a:lvl2pPr>
              <a:buClr>
                <a:schemeClr val="tx1"/>
              </a:buClr>
              <a:defRPr sz="1400">
                <a:solidFill>
                  <a:schemeClr val="tx1"/>
                </a:solidFill>
              </a:defRPr>
            </a:lvl2pPr>
            <a:lvl3pPr>
              <a:buClr>
                <a:schemeClr val="accent1"/>
              </a:buClr>
              <a:defRPr sz="1200">
                <a:solidFill>
                  <a:schemeClr val="tx1"/>
                </a:solidFill>
              </a:defRPr>
            </a:lvl3pPr>
            <a:lvl4pPr>
              <a:buClr>
                <a:schemeClr val="accent1"/>
              </a:buClr>
              <a:defRPr sz="1200">
                <a:solidFill>
                  <a:schemeClr val="tx1"/>
                </a:solidFill>
              </a:defRPr>
            </a:lvl4pPr>
            <a:lvl5pPr>
              <a:buClr>
                <a:schemeClr val="accent1"/>
              </a:buClr>
              <a:defRPr sz="1200">
                <a:solidFill>
                  <a:schemeClr val="tx1"/>
                </a:solidFill>
              </a:defRPr>
            </a:lvl5pPr>
          </a:lstStyle>
          <a:p>
            <a:pPr lvl="0"/>
            <a:r>
              <a:rPr lang="en-US"/>
              <a:t>Click to edit Master text styles</a:t>
            </a:r>
          </a:p>
          <a:p>
            <a:pPr lvl="1"/>
            <a:r>
              <a:rPr lang="en-US"/>
              <a:t>Second level</a:t>
            </a:r>
          </a:p>
        </p:txBody>
      </p:sp>
      <p:sp>
        <p:nvSpPr>
          <p:cNvPr id="26" name="Text Placeholder 3">
            <a:extLst>
              <a:ext uri="{FF2B5EF4-FFF2-40B4-BE49-F238E27FC236}">
                <a16:creationId xmlns:a16="http://schemas.microsoft.com/office/drawing/2014/main" id="{C39B815F-35CC-D64A-9575-EB50268C1D80}"/>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21" name="Text Placeholder 9">
            <a:extLst>
              <a:ext uri="{FF2B5EF4-FFF2-40B4-BE49-F238E27FC236}">
                <a16:creationId xmlns:a16="http://schemas.microsoft.com/office/drawing/2014/main" id="{F6C9EFA6-EEA0-8D4D-BF24-EB33A2A214C1}"/>
              </a:ext>
            </a:extLst>
          </p:cNvPr>
          <p:cNvSpPr>
            <a:spLocks noGrp="1"/>
          </p:cNvSpPr>
          <p:nvPr>
            <p:ph type="body" sz="quarter" idx="26" hasCustomPrompt="1"/>
          </p:nvPr>
        </p:nvSpPr>
        <p:spPr>
          <a:xfrm>
            <a:off x="565150" y="6089650"/>
            <a:ext cx="10951005" cy="328179"/>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1294809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5D7-63EE-7140-A774-3A854BDF4BE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C53FF67-9A43-B54E-8A14-1E23DDE19A8E}"/>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5" name="Text Placeholder 9">
            <a:extLst>
              <a:ext uri="{FF2B5EF4-FFF2-40B4-BE49-F238E27FC236}">
                <a16:creationId xmlns:a16="http://schemas.microsoft.com/office/drawing/2014/main" id="{9AC53BB8-EC29-1844-BCC2-4E7C82AB4DC7}"/>
              </a:ext>
            </a:extLst>
          </p:cNvPr>
          <p:cNvSpPr>
            <a:spLocks noGrp="1"/>
          </p:cNvSpPr>
          <p:nvPr>
            <p:ph type="body" sz="quarter" idx="14" hasCustomPrompt="1"/>
          </p:nvPr>
        </p:nvSpPr>
        <p:spPr>
          <a:xfrm>
            <a:off x="565151" y="1998136"/>
            <a:ext cx="3498850"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6" name="Text Placeholder 9">
            <a:extLst>
              <a:ext uri="{FF2B5EF4-FFF2-40B4-BE49-F238E27FC236}">
                <a16:creationId xmlns:a16="http://schemas.microsoft.com/office/drawing/2014/main" id="{A807D5B6-E5CB-574E-94ED-C3C7B90F9E2E}"/>
              </a:ext>
            </a:extLst>
          </p:cNvPr>
          <p:cNvSpPr>
            <a:spLocks noGrp="1"/>
          </p:cNvSpPr>
          <p:nvPr>
            <p:ph type="body" sz="quarter" idx="19" hasCustomPrompt="1"/>
          </p:nvPr>
        </p:nvSpPr>
        <p:spPr>
          <a:xfrm>
            <a:off x="8020050" y="1998136"/>
            <a:ext cx="3498850"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7" name="Text Placeholder 9">
            <a:extLst>
              <a:ext uri="{FF2B5EF4-FFF2-40B4-BE49-F238E27FC236}">
                <a16:creationId xmlns:a16="http://schemas.microsoft.com/office/drawing/2014/main" id="{BA6FC8BD-DBFD-6D4A-86C6-5C99407D2AC5}"/>
              </a:ext>
            </a:extLst>
          </p:cNvPr>
          <p:cNvSpPr>
            <a:spLocks noGrp="1"/>
          </p:cNvSpPr>
          <p:nvPr>
            <p:ph type="body" sz="quarter" idx="21" hasCustomPrompt="1"/>
          </p:nvPr>
        </p:nvSpPr>
        <p:spPr>
          <a:xfrm>
            <a:off x="4292600" y="1998136"/>
            <a:ext cx="3498850"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8" name="Text Placeholder 9">
            <a:extLst>
              <a:ext uri="{FF2B5EF4-FFF2-40B4-BE49-F238E27FC236}">
                <a16:creationId xmlns:a16="http://schemas.microsoft.com/office/drawing/2014/main" id="{16AD39C6-D256-DC41-BEB7-4FA5FC399297}"/>
              </a:ext>
            </a:extLst>
          </p:cNvPr>
          <p:cNvSpPr>
            <a:spLocks noGrp="1"/>
          </p:cNvSpPr>
          <p:nvPr>
            <p:ph type="body" sz="quarter" idx="23" hasCustomPrompt="1"/>
          </p:nvPr>
        </p:nvSpPr>
        <p:spPr>
          <a:xfrm>
            <a:off x="565151" y="4132515"/>
            <a:ext cx="3498850"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9" name="Text Placeholder 9">
            <a:extLst>
              <a:ext uri="{FF2B5EF4-FFF2-40B4-BE49-F238E27FC236}">
                <a16:creationId xmlns:a16="http://schemas.microsoft.com/office/drawing/2014/main" id="{86478D49-793D-C84C-B972-2E7DB61E8276}"/>
              </a:ext>
            </a:extLst>
          </p:cNvPr>
          <p:cNvSpPr>
            <a:spLocks noGrp="1"/>
          </p:cNvSpPr>
          <p:nvPr>
            <p:ph type="body" sz="quarter" idx="25" hasCustomPrompt="1"/>
          </p:nvPr>
        </p:nvSpPr>
        <p:spPr>
          <a:xfrm>
            <a:off x="8020050" y="4132515"/>
            <a:ext cx="3498850"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10" name="Text Placeholder 9">
            <a:extLst>
              <a:ext uri="{FF2B5EF4-FFF2-40B4-BE49-F238E27FC236}">
                <a16:creationId xmlns:a16="http://schemas.microsoft.com/office/drawing/2014/main" id="{827EDADB-5473-FF4F-9904-59C4F906FF24}"/>
              </a:ext>
            </a:extLst>
          </p:cNvPr>
          <p:cNvSpPr>
            <a:spLocks noGrp="1"/>
          </p:cNvSpPr>
          <p:nvPr>
            <p:ph type="body" sz="quarter" idx="27" hasCustomPrompt="1"/>
          </p:nvPr>
        </p:nvSpPr>
        <p:spPr>
          <a:xfrm>
            <a:off x="4292600" y="4132515"/>
            <a:ext cx="3498850"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11" name="Text Placeholder 4">
            <a:extLst>
              <a:ext uri="{FF2B5EF4-FFF2-40B4-BE49-F238E27FC236}">
                <a16:creationId xmlns:a16="http://schemas.microsoft.com/office/drawing/2014/main" id="{64D13AFF-D44A-CB4E-8873-A59406811ED9}"/>
              </a:ext>
            </a:extLst>
          </p:cNvPr>
          <p:cNvSpPr>
            <a:spLocks noGrp="1"/>
          </p:cNvSpPr>
          <p:nvPr>
            <p:ph type="body" sz="quarter" idx="43"/>
          </p:nvPr>
        </p:nvSpPr>
        <p:spPr>
          <a:xfrm>
            <a:off x="565150" y="2593229"/>
            <a:ext cx="3513219" cy="1224181"/>
          </a:xfrm>
        </p:spPr>
        <p:txBody>
          <a:bodyPr>
            <a:no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4">
            <a:extLst>
              <a:ext uri="{FF2B5EF4-FFF2-40B4-BE49-F238E27FC236}">
                <a16:creationId xmlns:a16="http://schemas.microsoft.com/office/drawing/2014/main" id="{03F4EA27-C85B-4042-ABBE-31711FDD2F50}"/>
              </a:ext>
            </a:extLst>
          </p:cNvPr>
          <p:cNvSpPr>
            <a:spLocks noGrp="1"/>
          </p:cNvSpPr>
          <p:nvPr>
            <p:ph type="body" sz="quarter" idx="44"/>
          </p:nvPr>
        </p:nvSpPr>
        <p:spPr>
          <a:xfrm>
            <a:off x="4312508" y="2593229"/>
            <a:ext cx="3472888" cy="1224181"/>
          </a:xfrm>
        </p:spPr>
        <p:txBody>
          <a:bodyPr>
            <a:no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098E5B74-9849-5F4D-8299-021A83F8A99F}"/>
              </a:ext>
            </a:extLst>
          </p:cNvPr>
          <p:cNvSpPr>
            <a:spLocks noGrp="1"/>
          </p:cNvSpPr>
          <p:nvPr>
            <p:ph type="body" sz="quarter" idx="45"/>
          </p:nvPr>
        </p:nvSpPr>
        <p:spPr>
          <a:xfrm>
            <a:off x="8019535" y="2593229"/>
            <a:ext cx="3497301" cy="1224181"/>
          </a:xfrm>
        </p:spPr>
        <p:txBody>
          <a:bodyPr>
            <a:no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4" name="Text Placeholder 4">
            <a:extLst>
              <a:ext uri="{FF2B5EF4-FFF2-40B4-BE49-F238E27FC236}">
                <a16:creationId xmlns:a16="http://schemas.microsoft.com/office/drawing/2014/main" id="{04239474-620A-8D45-A0AE-069B1588970F}"/>
              </a:ext>
            </a:extLst>
          </p:cNvPr>
          <p:cNvSpPr>
            <a:spLocks noGrp="1"/>
          </p:cNvSpPr>
          <p:nvPr>
            <p:ph type="body" sz="quarter" idx="46"/>
          </p:nvPr>
        </p:nvSpPr>
        <p:spPr>
          <a:xfrm>
            <a:off x="565150" y="4762271"/>
            <a:ext cx="3498850" cy="1224181"/>
          </a:xfrm>
        </p:spPr>
        <p:txBody>
          <a:bodyPr>
            <a:no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DBC2AD7B-B080-434E-83F7-77DCE3549456}"/>
              </a:ext>
            </a:extLst>
          </p:cNvPr>
          <p:cNvSpPr>
            <a:spLocks noGrp="1"/>
          </p:cNvSpPr>
          <p:nvPr>
            <p:ph type="body" sz="quarter" idx="47"/>
          </p:nvPr>
        </p:nvSpPr>
        <p:spPr>
          <a:xfrm>
            <a:off x="4337222" y="4762271"/>
            <a:ext cx="3448174" cy="1224181"/>
          </a:xfrm>
        </p:spPr>
        <p:txBody>
          <a:bodyPr>
            <a:no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4">
            <a:extLst>
              <a:ext uri="{FF2B5EF4-FFF2-40B4-BE49-F238E27FC236}">
                <a16:creationId xmlns:a16="http://schemas.microsoft.com/office/drawing/2014/main" id="{AAC0DD44-FD93-4343-97DA-0306E415D06C}"/>
              </a:ext>
            </a:extLst>
          </p:cNvPr>
          <p:cNvSpPr>
            <a:spLocks noGrp="1"/>
          </p:cNvSpPr>
          <p:nvPr>
            <p:ph type="body" sz="quarter" idx="48"/>
          </p:nvPr>
        </p:nvSpPr>
        <p:spPr>
          <a:xfrm>
            <a:off x="8048279" y="4730005"/>
            <a:ext cx="3470621" cy="1224181"/>
          </a:xfrm>
        </p:spPr>
        <p:txBody>
          <a:bodyPr>
            <a:no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2" name="Text Placeholder 3">
            <a:extLst>
              <a:ext uri="{FF2B5EF4-FFF2-40B4-BE49-F238E27FC236}">
                <a16:creationId xmlns:a16="http://schemas.microsoft.com/office/drawing/2014/main" id="{CFAD739E-B4F3-3B46-9738-C2AFCE1BCA65}"/>
              </a:ext>
            </a:extLst>
          </p:cNvPr>
          <p:cNvSpPr>
            <a:spLocks noGrp="1"/>
          </p:cNvSpPr>
          <p:nvPr>
            <p:ph type="body" sz="quarter" idx="49"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18" name="Text Placeholder 9">
            <a:extLst>
              <a:ext uri="{FF2B5EF4-FFF2-40B4-BE49-F238E27FC236}">
                <a16:creationId xmlns:a16="http://schemas.microsoft.com/office/drawing/2014/main" id="{6B2C8C15-D9E9-E549-B665-56E119735140}"/>
              </a:ext>
            </a:extLst>
          </p:cNvPr>
          <p:cNvSpPr>
            <a:spLocks noGrp="1"/>
          </p:cNvSpPr>
          <p:nvPr>
            <p:ph type="body" sz="quarter" idx="26" hasCustomPrompt="1"/>
          </p:nvPr>
        </p:nvSpPr>
        <p:spPr>
          <a:xfrm>
            <a:off x="565150" y="6093848"/>
            <a:ext cx="10951005" cy="323981"/>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327032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EA08-5DCD-884A-8102-C1F42F5DF39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B5C02B-C8BE-AA4F-A93D-46990C34F891}"/>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6" name="Text Placeholder 9">
            <a:extLst>
              <a:ext uri="{FF2B5EF4-FFF2-40B4-BE49-F238E27FC236}">
                <a16:creationId xmlns:a16="http://schemas.microsoft.com/office/drawing/2014/main" id="{AD78B6BE-5F4A-E54C-841F-52F5E0868AA7}"/>
              </a:ext>
            </a:extLst>
          </p:cNvPr>
          <p:cNvSpPr>
            <a:spLocks noGrp="1"/>
          </p:cNvSpPr>
          <p:nvPr>
            <p:ph type="body" sz="quarter" idx="24" hasCustomPrompt="1"/>
          </p:nvPr>
        </p:nvSpPr>
        <p:spPr>
          <a:xfrm>
            <a:off x="565150" y="4714835"/>
            <a:ext cx="2439436" cy="1247865"/>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7" name="Text Placeholder 9">
            <a:extLst>
              <a:ext uri="{FF2B5EF4-FFF2-40B4-BE49-F238E27FC236}">
                <a16:creationId xmlns:a16="http://schemas.microsoft.com/office/drawing/2014/main" id="{FDF0EC6D-7042-A041-A784-FD9D7BAAB3E8}"/>
              </a:ext>
            </a:extLst>
          </p:cNvPr>
          <p:cNvSpPr>
            <a:spLocks noGrp="1"/>
          </p:cNvSpPr>
          <p:nvPr>
            <p:ph type="body" sz="quarter" idx="14" hasCustomPrompt="1"/>
          </p:nvPr>
        </p:nvSpPr>
        <p:spPr>
          <a:xfrm>
            <a:off x="565150" y="1740872"/>
            <a:ext cx="2439436" cy="1247865"/>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8" name="Text Placeholder 9">
            <a:extLst>
              <a:ext uri="{FF2B5EF4-FFF2-40B4-BE49-F238E27FC236}">
                <a16:creationId xmlns:a16="http://schemas.microsoft.com/office/drawing/2014/main" id="{E6DF9428-981E-AE4C-8793-B20135038CCB}"/>
              </a:ext>
            </a:extLst>
          </p:cNvPr>
          <p:cNvSpPr>
            <a:spLocks noGrp="1"/>
          </p:cNvSpPr>
          <p:nvPr>
            <p:ph type="body" sz="quarter" idx="25" hasCustomPrompt="1"/>
          </p:nvPr>
        </p:nvSpPr>
        <p:spPr>
          <a:xfrm>
            <a:off x="565150" y="3227853"/>
            <a:ext cx="2439436" cy="1247865"/>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9" name="Text Placeholder 2">
            <a:extLst>
              <a:ext uri="{FF2B5EF4-FFF2-40B4-BE49-F238E27FC236}">
                <a16:creationId xmlns:a16="http://schemas.microsoft.com/office/drawing/2014/main" id="{33C249FC-F7E6-6647-9BD6-210BF01FED1D}"/>
              </a:ext>
            </a:extLst>
          </p:cNvPr>
          <p:cNvSpPr>
            <a:spLocks noGrp="1"/>
          </p:cNvSpPr>
          <p:nvPr>
            <p:ph type="body" sz="quarter" idx="41"/>
          </p:nvPr>
        </p:nvSpPr>
        <p:spPr>
          <a:xfrm>
            <a:off x="3332136" y="1795290"/>
            <a:ext cx="8186764" cy="1122412"/>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2BF0097A-893A-B443-83F2-06522FFD37C4}"/>
              </a:ext>
            </a:extLst>
          </p:cNvPr>
          <p:cNvSpPr>
            <a:spLocks noGrp="1"/>
          </p:cNvSpPr>
          <p:nvPr>
            <p:ph type="body" sz="quarter" idx="42"/>
          </p:nvPr>
        </p:nvSpPr>
        <p:spPr>
          <a:xfrm>
            <a:off x="3332136" y="3258006"/>
            <a:ext cx="8186764" cy="1122412"/>
          </a:xfrm>
        </p:spPr>
        <p:txBody>
          <a:bodyPr/>
          <a:lstStyle/>
          <a:p>
            <a:pPr lvl="0"/>
            <a:r>
              <a:rPr lang="en-US"/>
              <a:t>Click to edit Master text styles</a:t>
            </a:r>
          </a:p>
          <a:p>
            <a:pPr lvl="1"/>
            <a:r>
              <a:rPr lang="en-US"/>
              <a:t>Second level</a:t>
            </a:r>
          </a:p>
        </p:txBody>
      </p:sp>
      <p:sp>
        <p:nvSpPr>
          <p:cNvPr id="11" name="Text Placeholder 2">
            <a:extLst>
              <a:ext uri="{FF2B5EF4-FFF2-40B4-BE49-F238E27FC236}">
                <a16:creationId xmlns:a16="http://schemas.microsoft.com/office/drawing/2014/main" id="{452DAF1D-CF74-F94A-B591-24B9E13A12F6}"/>
              </a:ext>
            </a:extLst>
          </p:cNvPr>
          <p:cNvSpPr>
            <a:spLocks noGrp="1"/>
          </p:cNvSpPr>
          <p:nvPr>
            <p:ph type="body" sz="quarter" idx="43"/>
          </p:nvPr>
        </p:nvSpPr>
        <p:spPr>
          <a:xfrm>
            <a:off x="3332136" y="4805704"/>
            <a:ext cx="8186764" cy="1122412"/>
          </a:xfrm>
        </p:spPr>
        <p:txBody>
          <a:bodyPr/>
          <a:lstStyle/>
          <a:p>
            <a:pPr lvl="0"/>
            <a:r>
              <a:rPr lang="en-US"/>
              <a:t>Click to edit Master text styles</a:t>
            </a:r>
          </a:p>
          <a:p>
            <a:pPr lvl="1"/>
            <a:r>
              <a:rPr lang="en-US"/>
              <a:t>Second level</a:t>
            </a:r>
          </a:p>
        </p:txBody>
      </p:sp>
      <p:sp>
        <p:nvSpPr>
          <p:cNvPr id="15" name="Text Placeholder 3">
            <a:extLst>
              <a:ext uri="{FF2B5EF4-FFF2-40B4-BE49-F238E27FC236}">
                <a16:creationId xmlns:a16="http://schemas.microsoft.com/office/drawing/2014/main" id="{D5D26967-0AEF-6A43-84C5-A3D1A5C50773}"/>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12" name="Text Placeholder 9">
            <a:extLst>
              <a:ext uri="{FF2B5EF4-FFF2-40B4-BE49-F238E27FC236}">
                <a16:creationId xmlns:a16="http://schemas.microsoft.com/office/drawing/2014/main" id="{995502E6-5F9E-8F49-86D7-03E7CDB91672}"/>
              </a:ext>
            </a:extLst>
          </p:cNvPr>
          <p:cNvSpPr>
            <a:spLocks noGrp="1"/>
          </p:cNvSpPr>
          <p:nvPr>
            <p:ph type="body" sz="quarter" idx="26" hasCustomPrompt="1"/>
          </p:nvPr>
        </p:nvSpPr>
        <p:spPr>
          <a:xfrm>
            <a:off x="565150" y="6089650"/>
            <a:ext cx="10951005" cy="328179"/>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121140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826C-350F-4A48-8C77-83DB518858F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E7258D0-213B-7A43-8D4D-3508C9AF94C7}"/>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6" name="Text Placeholder 9">
            <a:extLst>
              <a:ext uri="{FF2B5EF4-FFF2-40B4-BE49-F238E27FC236}">
                <a16:creationId xmlns:a16="http://schemas.microsoft.com/office/drawing/2014/main" id="{8317886B-3066-CC40-A223-62AF74EB1345}"/>
              </a:ext>
            </a:extLst>
          </p:cNvPr>
          <p:cNvSpPr>
            <a:spLocks noGrp="1"/>
          </p:cNvSpPr>
          <p:nvPr>
            <p:ph type="body" sz="quarter" idx="37" hasCustomPrompt="1"/>
          </p:nvPr>
        </p:nvSpPr>
        <p:spPr>
          <a:xfrm>
            <a:off x="565150" y="1813877"/>
            <a:ext cx="2439436" cy="885914"/>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7" name="Text Placeholder 9">
            <a:extLst>
              <a:ext uri="{FF2B5EF4-FFF2-40B4-BE49-F238E27FC236}">
                <a16:creationId xmlns:a16="http://schemas.microsoft.com/office/drawing/2014/main" id="{3AB1BE62-CC2F-154D-929F-2A1404703668}"/>
              </a:ext>
            </a:extLst>
          </p:cNvPr>
          <p:cNvSpPr>
            <a:spLocks noGrp="1"/>
          </p:cNvSpPr>
          <p:nvPr>
            <p:ph type="body" sz="quarter" idx="38" hasCustomPrompt="1"/>
          </p:nvPr>
        </p:nvSpPr>
        <p:spPr>
          <a:xfrm>
            <a:off x="565150" y="2927084"/>
            <a:ext cx="2439436" cy="885914"/>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8" name="Text Placeholder 9">
            <a:extLst>
              <a:ext uri="{FF2B5EF4-FFF2-40B4-BE49-F238E27FC236}">
                <a16:creationId xmlns:a16="http://schemas.microsoft.com/office/drawing/2014/main" id="{F2D2D8AE-8C08-CC4D-8F17-2BEB3C544CEE}"/>
              </a:ext>
            </a:extLst>
          </p:cNvPr>
          <p:cNvSpPr>
            <a:spLocks noGrp="1"/>
          </p:cNvSpPr>
          <p:nvPr>
            <p:ph type="body" sz="quarter" idx="39" hasCustomPrompt="1"/>
          </p:nvPr>
        </p:nvSpPr>
        <p:spPr>
          <a:xfrm>
            <a:off x="565150" y="4040291"/>
            <a:ext cx="2439436" cy="885914"/>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9" name="Text Placeholder 9">
            <a:extLst>
              <a:ext uri="{FF2B5EF4-FFF2-40B4-BE49-F238E27FC236}">
                <a16:creationId xmlns:a16="http://schemas.microsoft.com/office/drawing/2014/main" id="{7B7A5812-0F0A-924D-BCF8-4C0AD08E6353}"/>
              </a:ext>
            </a:extLst>
          </p:cNvPr>
          <p:cNvSpPr>
            <a:spLocks noGrp="1"/>
          </p:cNvSpPr>
          <p:nvPr>
            <p:ph type="body" sz="quarter" idx="40" hasCustomPrompt="1"/>
          </p:nvPr>
        </p:nvSpPr>
        <p:spPr>
          <a:xfrm>
            <a:off x="565150" y="5063557"/>
            <a:ext cx="2439436" cy="885914"/>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10" name="Text Placeholder 2">
            <a:extLst>
              <a:ext uri="{FF2B5EF4-FFF2-40B4-BE49-F238E27FC236}">
                <a16:creationId xmlns:a16="http://schemas.microsoft.com/office/drawing/2014/main" id="{97563C86-5A70-F344-87A7-03A2F28209C4}"/>
              </a:ext>
            </a:extLst>
          </p:cNvPr>
          <p:cNvSpPr>
            <a:spLocks noGrp="1"/>
          </p:cNvSpPr>
          <p:nvPr>
            <p:ph type="body" sz="quarter" idx="41"/>
          </p:nvPr>
        </p:nvSpPr>
        <p:spPr>
          <a:xfrm>
            <a:off x="3332137" y="1889818"/>
            <a:ext cx="8186764" cy="774914"/>
          </a:xfrm>
        </p:spPr>
        <p:txBody>
          <a:bodyPr/>
          <a:lstStyle/>
          <a:p>
            <a:pPr lvl="0"/>
            <a:r>
              <a:rPr lang="en-US"/>
              <a:t>Click to edit Master text styles</a:t>
            </a:r>
          </a:p>
          <a:p>
            <a:pPr lvl="1"/>
            <a:r>
              <a:rPr lang="en-US"/>
              <a:t>Second level</a:t>
            </a:r>
          </a:p>
        </p:txBody>
      </p:sp>
      <p:sp>
        <p:nvSpPr>
          <p:cNvPr id="11" name="Text Placeholder 2">
            <a:extLst>
              <a:ext uri="{FF2B5EF4-FFF2-40B4-BE49-F238E27FC236}">
                <a16:creationId xmlns:a16="http://schemas.microsoft.com/office/drawing/2014/main" id="{704B252C-A98D-9140-924A-0CBD37AB37AA}"/>
              </a:ext>
            </a:extLst>
          </p:cNvPr>
          <p:cNvSpPr>
            <a:spLocks noGrp="1"/>
          </p:cNvSpPr>
          <p:nvPr>
            <p:ph type="body" sz="quarter" idx="42"/>
          </p:nvPr>
        </p:nvSpPr>
        <p:spPr>
          <a:xfrm>
            <a:off x="3332137" y="2994452"/>
            <a:ext cx="8186764" cy="774914"/>
          </a:xfrm>
        </p:spPr>
        <p:txBody>
          <a:bodyPr/>
          <a:lstStyle/>
          <a:p>
            <a:pPr lvl="0"/>
            <a:r>
              <a:rPr lang="en-US"/>
              <a:t>Click to edit Master text styles</a:t>
            </a:r>
          </a:p>
          <a:p>
            <a:pPr lvl="1"/>
            <a:r>
              <a:rPr lang="en-US"/>
              <a:t>Second level</a:t>
            </a:r>
          </a:p>
        </p:txBody>
      </p:sp>
      <p:sp>
        <p:nvSpPr>
          <p:cNvPr id="12" name="Text Placeholder 2">
            <a:extLst>
              <a:ext uri="{FF2B5EF4-FFF2-40B4-BE49-F238E27FC236}">
                <a16:creationId xmlns:a16="http://schemas.microsoft.com/office/drawing/2014/main" id="{59B4EEDE-DE38-7347-893A-CB1BCAC88F5F}"/>
              </a:ext>
            </a:extLst>
          </p:cNvPr>
          <p:cNvSpPr>
            <a:spLocks noGrp="1"/>
          </p:cNvSpPr>
          <p:nvPr>
            <p:ph type="body" sz="quarter" idx="43"/>
          </p:nvPr>
        </p:nvSpPr>
        <p:spPr>
          <a:xfrm>
            <a:off x="3332137" y="4074572"/>
            <a:ext cx="8186764" cy="774914"/>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146EDE34-5870-4643-9ABA-F1B88EF16C05}"/>
              </a:ext>
            </a:extLst>
          </p:cNvPr>
          <p:cNvSpPr>
            <a:spLocks noGrp="1"/>
          </p:cNvSpPr>
          <p:nvPr>
            <p:ph type="body" sz="quarter" idx="44"/>
          </p:nvPr>
        </p:nvSpPr>
        <p:spPr>
          <a:xfrm>
            <a:off x="3332137" y="5121770"/>
            <a:ext cx="8186764" cy="774914"/>
          </a:xfrm>
        </p:spPr>
        <p:txBody>
          <a:body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CC012538-C5A0-4E4F-863D-C5F101FA975B}"/>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14" name="Text Placeholder 9">
            <a:extLst>
              <a:ext uri="{FF2B5EF4-FFF2-40B4-BE49-F238E27FC236}">
                <a16:creationId xmlns:a16="http://schemas.microsoft.com/office/drawing/2014/main" id="{F3B6B5AE-DC61-8B4C-B4E1-96C722BE5E93}"/>
              </a:ext>
            </a:extLst>
          </p:cNvPr>
          <p:cNvSpPr>
            <a:spLocks noGrp="1"/>
          </p:cNvSpPr>
          <p:nvPr>
            <p:ph type="body" sz="quarter" idx="26" hasCustomPrompt="1"/>
          </p:nvPr>
        </p:nvSpPr>
        <p:spPr>
          <a:xfrm>
            <a:off x="565150" y="6086823"/>
            <a:ext cx="10951005" cy="331006"/>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65017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6528-BF58-7A4B-B434-CA993D6BD62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BA35E-2C40-B040-8474-C2808C60784B}"/>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6" name="Text Placeholder 9">
            <a:extLst>
              <a:ext uri="{FF2B5EF4-FFF2-40B4-BE49-F238E27FC236}">
                <a16:creationId xmlns:a16="http://schemas.microsoft.com/office/drawing/2014/main" id="{F3DA5466-FC0E-3D44-BDA7-2A266FB1A6E4}"/>
              </a:ext>
            </a:extLst>
          </p:cNvPr>
          <p:cNvSpPr>
            <a:spLocks noGrp="1"/>
          </p:cNvSpPr>
          <p:nvPr>
            <p:ph type="body" sz="quarter" idx="14" hasCustomPrompt="1"/>
          </p:nvPr>
        </p:nvSpPr>
        <p:spPr>
          <a:xfrm>
            <a:off x="565150" y="1307106"/>
            <a:ext cx="2439436" cy="847724"/>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7" name="Text Placeholder 9">
            <a:extLst>
              <a:ext uri="{FF2B5EF4-FFF2-40B4-BE49-F238E27FC236}">
                <a16:creationId xmlns:a16="http://schemas.microsoft.com/office/drawing/2014/main" id="{1A15E176-65A6-CB4D-9B8B-DFFBA0DBBC02}"/>
              </a:ext>
            </a:extLst>
          </p:cNvPr>
          <p:cNvSpPr>
            <a:spLocks noGrp="1"/>
          </p:cNvSpPr>
          <p:nvPr>
            <p:ph type="body" sz="quarter" idx="23" hasCustomPrompt="1"/>
          </p:nvPr>
        </p:nvSpPr>
        <p:spPr>
          <a:xfrm>
            <a:off x="565150" y="2273878"/>
            <a:ext cx="2439436" cy="847724"/>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8" name="Text Placeholder 9">
            <a:extLst>
              <a:ext uri="{FF2B5EF4-FFF2-40B4-BE49-F238E27FC236}">
                <a16:creationId xmlns:a16="http://schemas.microsoft.com/office/drawing/2014/main" id="{BC2E65D2-8F79-5C48-ADC4-56684CED1DAB}"/>
              </a:ext>
            </a:extLst>
          </p:cNvPr>
          <p:cNvSpPr>
            <a:spLocks noGrp="1"/>
          </p:cNvSpPr>
          <p:nvPr>
            <p:ph type="body" sz="quarter" idx="25" hasCustomPrompt="1"/>
          </p:nvPr>
        </p:nvSpPr>
        <p:spPr>
          <a:xfrm>
            <a:off x="565150" y="3240650"/>
            <a:ext cx="2439436" cy="847724"/>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9" name="Text Placeholder 9">
            <a:extLst>
              <a:ext uri="{FF2B5EF4-FFF2-40B4-BE49-F238E27FC236}">
                <a16:creationId xmlns:a16="http://schemas.microsoft.com/office/drawing/2014/main" id="{19AB3EDC-5546-C046-840B-C2EDBD106C04}"/>
              </a:ext>
            </a:extLst>
          </p:cNvPr>
          <p:cNvSpPr>
            <a:spLocks noGrp="1"/>
          </p:cNvSpPr>
          <p:nvPr>
            <p:ph type="body" sz="quarter" idx="27" hasCustomPrompt="1"/>
          </p:nvPr>
        </p:nvSpPr>
        <p:spPr>
          <a:xfrm>
            <a:off x="565150" y="4207422"/>
            <a:ext cx="2439436" cy="847724"/>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10" name="Text Placeholder 9">
            <a:extLst>
              <a:ext uri="{FF2B5EF4-FFF2-40B4-BE49-F238E27FC236}">
                <a16:creationId xmlns:a16="http://schemas.microsoft.com/office/drawing/2014/main" id="{3BAB5505-9AD7-6A46-9176-D94C890C6618}"/>
              </a:ext>
            </a:extLst>
          </p:cNvPr>
          <p:cNvSpPr>
            <a:spLocks noGrp="1"/>
          </p:cNvSpPr>
          <p:nvPr>
            <p:ph type="body" sz="quarter" idx="29" hasCustomPrompt="1"/>
          </p:nvPr>
        </p:nvSpPr>
        <p:spPr>
          <a:xfrm>
            <a:off x="565150" y="5174195"/>
            <a:ext cx="2439436" cy="847724"/>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11" name="Text Placeholder 2">
            <a:extLst>
              <a:ext uri="{FF2B5EF4-FFF2-40B4-BE49-F238E27FC236}">
                <a16:creationId xmlns:a16="http://schemas.microsoft.com/office/drawing/2014/main" id="{B2F16744-E91F-4841-BDAB-F0816CA6534A}"/>
              </a:ext>
            </a:extLst>
          </p:cNvPr>
          <p:cNvSpPr>
            <a:spLocks noGrp="1"/>
          </p:cNvSpPr>
          <p:nvPr>
            <p:ph type="body" sz="quarter" idx="41"/>
          </p:nvPr>
        </p:nvSpPr>
        <p:spPr>
          <a:xfrm>
            <a:off x="3332136" y="1289581"/>
            <a:ext cx="8186764" cy="774914"/>
          </a:xfrm>
        </p:spPr>
        <p:txBody>
          <a:bodyPr/>
          <a:lstStyle/>
          <a:p>
            <a:pPr lvl="0"/>
            <a:r>
              <a:rPr lang="en-US"/>
              <a:t>Click to edit Master text styles</a:t>
            </a:r>
          </a:p>
          <a:p>
            <a:pPr lvl="1"/>
            <a:r>
              <a:rPr lang="en-US"/>
              <a:t>Second level</a:t>
            </a:r>
          </a:p>
        </p:txBody>
      </p:sp>
      <p:sp>
        <p:nvSpPr>
          <p:cNvPr id="12" name="Text Placeholder 2">
            <a:extLst>
              <a:ext uri="{FF2B5EF4-FFF2-40B4-BE49-F238E27FC236}">
                <a16:creationId xmlns:a16="http://schemas.microsoft.com/office/drawing/2014/main" id="{435AB86B-4A2C-F84B-9135-4E65B4346940}"/>
              </a:ext>
            </a:extLst>
          </p:cNvPr>
          <p:cNvSpPr>
            <a:spLocks noGrp="1"/>
          </p:cNvSpPr>
          <p:nvPr>
            <p:ph type="body" sz="quarter" idx="42"/>
          </p:nvPr>
        </p:nvSpPr>
        <p:spPr>
          <a:xfrm>
            <a:off x="3332136" y="2327642"/>
            <a:ext cx="8186764" cy="774914"/>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88C4F37C-B543-DC49-A903-657AED90D480}"/>
              </a:ext>
            </a:extLst>
          </p:cNvPr>
          <p:cNvSpPr>
            <a:spLocks noGrp="1"/>
          </p:cNvSpPr>
          <p:nvPr>
            <p:ph type="body" sz="quarter" idx="43"/>
          </p:nvPr>
        </p:nvSpPr>
        <p:spPr>
          <a:xfrm>
            <a:off x="3332136" y="3361268"/>
            <a:ext cx="8186764" cy="774914"/>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7BCF7241-7F28-894E-8BAC-1BB2474F0DE2}"/>
              </a:ext>
            </a:extLst>
          </p:cNvPr>
          <p:cNvSpPr>
            <a:spLocks noGrp="1"/>
          </p:cNvSpPr>
          <p:nvPr>
            <p:ph type="body" sz="quarter" idx="44"/>
          </p:nvPr>
        </p:nvSpPr>
        <p:spPr>
          <a:xfrm>
            <a:off x="3332136" y="4297372"/>
            <a:ext cx="8186764" cy="774914"/>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C8D6871-2859-4549-9F5C-037584A1ED3C}"/>
              </a:ext>
            </a:extLst>
          </p:cNvPr>
          <p:cNvSpPr>
            <a:spLocks noGrp="1"/>
          </p:cNvSpPr>
          <p:nvPr>
            <p:ph type="body" sz="quarter" idx="45"/>
          </p:nvPr>
        </p:nvSpPr>
        <p:spPr>
          <a:xfrm>
            <a:off x="3332136" y="5233476"/>
            <a:ext cx="8186764" cy="774914"/>
          </a:xfrm>
        </p:spPr>
        <p:txBody>
          <a:bodyPr/>
          <a:lstStyle/>
          <a:p>
            <a:pPr lvl="0"/>
            <a:r>
              <a:rPr lang="en-US"/>
              <a:t>Click to edit Master text styles</a:t>
            </a:r>
          </a:p>
          <a:p>
            <a:pPr lvl="1"/>
            <a:r>
              <a:rPr lang="en-US"/>
              <a:t>Second level</a:t>
            </a:r>
          </a:p>
        </p:txBody>
      </p:sp>
      <p:sp>
        <p:nvSpPr>
          <p:cNvPr id="16" name="Text Placeholder 9">
            <a:extLst>
              <a:ext uri="{FF2B5EF4-FFF2-40B4-BE49-F238E27FC236}">
                <a16:creationId xmlns:a16="http://schemas.microsoft.com/office/drawing/2014/main" id="{DF47B0C2-9934-7B4E-9E25-DA0324F109FD}"/>
              </a:ext>
            </a:extLst>
          </p:cNvPr>
          <p:cNvSpPr>
            <a:spLocks noGrp="1"/>
          </p:cNvSpPr>
          <p:nvPr>
            <p:ph type="body" sz="quarter" idx="26" hasCustomPrompt="1"/>
          </p:nvPr>
        </p:nvSpPr>
        <p:spPr>
          <a:xfrm>
            <a:off x="565150" y="6111188"/>
            <a:ext cx="10951005" cy="332399"/>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
        <p:nvSpPr>
          <p:cNvPr id="4" name="TextBox 3">
            <a:extLst>
              <a:ext uri="{FF2B5EF4-FFF2-40B4-BE49-F238E27FC236}">
                <a16:creationId xmlns:a16="http://schemas.microsoft.com/office/drawing/2014/main" id="{6C8A49FB-69AC-804D-A001-056E77840E6E}"/>
              </a:ext>
            </a:extLst>
          </p:cNvPr>
          <p:cNvSpPr txBox="1"/>
          <p:nvPr userDrawn="1"/>
        </p:nvSpPr>
        <p:spPr>
          <a:xfrm>
            <a:off x="926275" y="6258296"/>
            <a:ext cx="0" cy="0"/>
          </a:xfrm>
          <a:prstGeom prst="rect">
            <a:avLst/>
          </a:prstGeom>
          <a:noFill/>
        </p:spPr>
        <p:txBody>
          <a:bodyPr wrap="none" lIns="0" tIns="0" rIns="0" bIns="0" rtlCol="0">
            <a:noAutofit/>
          </a:bodyPr>
          <a:lstStyle/>
          <a:p>
            <a:pPr algn="l">
              <a:lnSpc>
                <a:spcPts val="2220"/>
              </a:lnSpc>
            </a:pPr>
            <a:endParaRPr lang="en-US" sz="1600" err="1"/>
          </a:p>
        </p:txBody>
      </p:sp>
    </p:spTree>
    <p:extLst>
      <p:ext uri="{BB962C8B-B14F-4D97-AF65-F5344CB8AC3E}">
        <p14:creationId xmlns:p14="http://schemas.microsoft.com/office/powerpoint/2010/main" val="2464493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121C-85A4-D340-B290-3A51AB69123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39947D8-AA5D-584B-8680-DD09A614095D}"/>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6" name="Picture Placeholder 18">
            <a:extLst>
              <a:ext uri="{FF2B5EF4-FFF2-40B4-BE49-F238E27FC236}">
                <a16:creationId xmlns:a16="http://schemas.microsoft.com/office/drawing/2014/main" id="{038A510E-5BA6-C344-8152-B30127B6CE38}"/>
              </a:ext>
            </a:extLst>
          </p:cNvPr>
          <p:cNvSpPr>
            <a:spLocks noGrp="1"/>
          </p:cNvSpPr>
          <p:nvPr>
            <p:ph type="pic" sz="quarter" idx="13"/>
          </p:nvPr>
        </p:nvSpPr>
        <p:spPr>
          <a:xfrm>
            <a:off x="581023" y="1710960"/>
            <a:ext cx="2574279" cy="2655886"/>
          </a:xfrm>
        </p:spPr>
        <p:txBody>
          <a:bodyPr/>
          <a:lstStyle/>
          <a:p>
            <a:endParaRPr lang="en-US"/>
          </a:p>
        </p:txBody>
      </p:sp>
      <p:sp>
        <p:nvSpPr>
          <p:cNvPr id="7" name="Picture Placeholder 18">
            <a:extLst>
              <a:ext uri="{FF2B5EF4-FFF2-40B4-BE49-F238E27FC236}">
                <a16:creationId xmlns:a16="http://schemas.microsoft.com/office/drawing/2014/main" id="{30912750-7E86-D344-B26B-F84B93F7A36F}"/>
              </a:ext>
            </a:extLst>
          </p:cNvPr>
          <p:cNvSpPr>
            <a:spLocks noGrp="1"/>
          </p:cNvSpPr>
          <p:nvPr>
            <p:ph type="pic" sz="quarter" idx="14"/>
          </p:nvPr>
        </p:nvSpPr>
        <p:spPr>
          <a:xfrm>
            <a:off x="3368892" y="1710960"/>
            <a:ext cx="2574279" cy="2655886"/>
          </a:xfrm>
        </p:spPr>
        <p:txBody>
          <a:bodyPr/>
          <a:lstStyle/>
          <a:p>
            <a:endParaRPr lang="en-US"/>
          </a:p>
        </p:txBody>
      </p:sp>
      <p:sp>
        <p:nvSpPr>
          <p:cNvPr id="8" name="Picture Placeholder 18">
            <a:extLst>
              <a:ext uri="{FF2B5EF4-FFF2-40B4-BE49-F238E27FC236}">
                <a16:creationId xmlns:a16="http://schemas.microsoft.com/office/drawing/2014/main" id="{1BC2424C-325A-2A47-925A-6FF2D659F091}"/>
              </a:ext>
            </a:extLst>
          </p:cNvPr>
          <p:cNvSpPr>
            <a:spLocks noGrp="1"/>
          </p:cNvSpPr>
          <p:nvPr>
            <p:ph type="pic" sz="quarter" idx="15"/>
          </p:nvPr>
        </p:nvSpPr>
        <p:spPr>
          <a:xfrm>
            <a:off x="6156757" y="1710960"/>
            <a:ext cx="2574279" cy="2655886"/>
          </a:xfrm>
        </p:spPr>
        <p:txBody>
          <a:bodyPr/>
          <a:lstStyle/>
          <a:p>
            <a:endParaRPr lang="en-US"/>
          </a:p>
        </p:txBody>
      </p:sp>
      <p:sp>
        <p:nvSpPr>
          <p:cNvPr id="9" name="Picture Placeholder 18">
            <a:extLst>
              <a:ext uri="{FF2B5EF4-FFF2-40B4-BE49-F238E27FC236}">
                <a16:creationId xmlns:a16="http://schemas.microsoft.com/office/drawing/2014/main" id="{E4EE0F5F-1BEB-B943-886E-2540B0628D32}"/>
              </a:ext>
            </a:extLst>
          </p:cNvPr>
          <p:cNvSpPr>
            <a:spLocks noGrp="1"/>
          </p:cNvSpPr>
          <p:nvPr>
            <p:ph type="pic" sz="quarter" idx="16"/>
          </p:nvPr>
        </p:nvSpPr>
        <p:spPr>
          <a:xfrm>
            <a:off x="8944622" y="1710960"/>
            <a:ext cx="2574279" cy="2655886"/>
          </a:xfrm>
        </p:spPr>
        <p:txBody>
          <a:bodyPr/>
          <a:lstStyle/>
          <a:p>
            <a:endParaRPr lang="en-US"/>
          </a:p>
        </p:txBody>
      </p:sp>
      <p:sp>
        <p:nvSpPr>
          <p:cNvPr id="10" name="Text Placeholder 23">
            <a:extLst>
              <a:ext uri="{FF2B5EF4-FFF2-40B4-BE49-F238E27FC236}">
                <a16:creationId xmlns:a16="http://schemas.microsoft.com/office/drawing/2014/main" id="{A5821B99-6DA9-5B4B-A533-4883ED7F85E2}"/>
              </a:ext>
            </a:extLst>
          </p:cNvPr>
          <p:cNvSpPr>
            <a:spLocks noGrp="1"/>
          </p:cNvSpPr>
          <p:nvPr>
            <p:ph type="body" sz="quarter" idx="17" hasCustomPrompt="1"/>
          </p:nvPr>
        </p:nvSpPr>
        <p:spPr>
          <a:xfrm>
            <a:off x="565795" y="4898161"/>
            <a:ext cx="2589506" cy="1131464"/>
          </a:xfrm>
          <a:noFill/>
        </p:spPr>
        <p:txBody>
          <a:bodyPr wrap="square" lIns="0" tIns="0" rIns="0" bIns="0" rtlCol="0">
            <a:noAutofit/>
          </a:bodyPr>
          <a:lstStyle>
            <a:lvl1pPr marL="0" indent="0">
              <a:lnSpc>
                <a:spcPct val="110000"/>
              </a:lnSpc>
              <a:buClr>
                <a:schemeClr val="accent6"/>
              </a:buClr>
              <a:buSzPct val="150000"/>
              <a:buNone/>
              <a:defRPr lang="en-US" sz="1600" dirty="0" smtClean="0">
                <a:solidFill>
                  <a:schemeClr val="tx1"/>
                </a:solidFill>
              </a:defRPr>
            </a:lvl1pPr>
            <a:lvl2pPr marL="228600" indent="0">
              <a:buNone/>
              <a:defRPr lang="en-US" sz="1800" dirty="0" smtClean="0"/>
            </a:lvl2pPr>
            <a:lvl3pPr marL="685800" indent="0">
              <a:buNone/>
              <a:defRPr lang="en-US" sz="1800" dirty="0" smtClean="0"/>
            </a:lvl3pPr>
            <a:lvl4pPr marL="1143000" indent="0">
              <a:buNone/>
              <a:defRPr lang="en-US" sz="1800" dirty="0" smtClean="0"/>
            </a:lvl4pPr>
            <a:lvl5pPr marL="1600200" indent="0">
              <a:buNone/>
              <a:defRPr lang="en-US" sz="1800" dirty="0"/>
            </a:lvl5pPr>
          </a:lstStyle>
          <a:p>
            <a:pPr marL="0" lvl="0">
              <a:lnSpc>
                <a:spcPts val="1800"/>
              </a:lnSpc>
              <a:buClr>
                <a:schemeClr val="accent6"/>
              </a:buClr>
              <a:buSzPct val="150000"/>
            </a:pPr>
            <a:r>
              <a:rPr lang="en-US"/>
              <a:t>Lorem Ipsum is simply dummy text of the printing and typesetting industry. </a:t>
            </a:r>
          </a:p>
        </p:txBody>
      </p:sp>
      <p:sp>
        <p:nvSpPr>
          <p:cNvPr id="11" name="Text Placeholder 23">
            <a:extLst>
              <a:ext uri="{FF2B5EF4-FFF2-40B4-BE49-F238E27FC236}">
                <a16:creationId xmlns:a16="http://schemas.microsoft.com/office/drawing/2014/main" id="{A403BB58-5B36-A542-B72B-D9415A7F35BE}"/>
              </a:ext>
            </a:extLst>
          </p:cNvPr>
          <p:cNvSpPr>
            <a:spLocks noGrp="1"/>
          </p:cNvSpPr>
          <p:nvPr>
            <p:ph type="body" sz="quarter" idx="18" hasCustomPrompt="1"/>
          </p:nvPr>
        </p:nvSpPr>
        <p:spPr>
          <a:xfrm>
            <a:off x="3353663" y="4903614"/>
            <a:ext cx="2589506" cy="1131464"/>
          </a:xfrm>
          <a:noFill/>
        </p:spPr>
        <p:txBody>
          <a:bodyPr wrap="square" lIns="0" tIns="0" rIns="0" bIns="0" rtlCol="0">
            <a:noAutofit/>
          </a:bodyPr>
          <a:lstStyle>
            <a:lvl1pPr marL="0" indent="0">
              <a:lnSpc>
                <a:spcPct val="110000"/>
              </a:lnSpc>
              <a:buClr>
                <a:schemeClr val="accent6"/>
              </a:buClr>
              <a:buSzPct val="150000"/>
              <a:buNone/>
              <a:defRPr lang="en-US" sz="1600" dirty="0" smtClean="0">
                <a:solidFill>
                  <a:schemeClr val="tx1"/>
                </a:solidFill>
              </a:defRPr>
            </a:lvl1pPr>
            <a:lvl2pPr marL="228600" indent="0">
              <a:buNone/>
              <a:defRPr lang="en-US" sz="1800" dirty="0" smtClean="0"/>
            </a:lvl2pPr>
            <a:lvl3pPr marL="685800" indent="0">
              <a:buNone/>
              <a:defRPr lang="en-US" sz="1800" dirty="0" smtClean="0"/>
            </a:lvl3pPr>
            <a:lvl4pPr marL="1143000" indent="0">
              <a:buNone/>
              <a:defRPr lang="en-US" sz="1800" dirty="0" smtClean="0"/>
            </a:lvl4pPr>
            <a:lvl5pPr marL="1600200" indent="0">
              <a:buNone/>
              <a:defRPr lang="en-US" sz="1800" dirty="0"/>
            </a:lvl5pPr>
          </a:lstStyle>
          <a:p>
            <a:pPr marL="0" lvl="0">
              <a:lnSpc>
                <a:spcPts val="1800"/>
              </a:lnSpc>
              <a:buClr>
                <a:schemeClr val="accent6"/>
              </a:buClr>
              <a:buSzPct val="150000"/>
            </a:pPr>
            <a:r>
              <a:rPr lang="en-US"/>
              <a:t>Lorem Ipsum is simply dummy text of the printing and typesetting industry..</a:t>
            </a:r>
          </a:p>
        </p:txBody>
      </p:sp>
      <p:sp>
        <p:nvSpPr>
          <p:cNvPr id="12" name="Text Placeholder 23">
            <a:extLst>
              <a:ext uri="{FF2B5EF4-FFF2-40B4-BE49-F238E27FC236}">
                <a16:creationId xmlns:a16="http://schemas.microsoft.com/office/drawing/2014/main" id="{8F7760F7-7861-634B-A632-B3F7DE25FEE6}"/>
              </a:ext>
            </a:extLst>
          </p:cNvPr>
          <p:cNvSpPr>
            <a:spLocks noGrp="1"/>
          </p:cNvSpPr>
          <p:nvPr>
            <p:ph type="body" sz="quarter" idx="19" hasCustomPrompt="1"/>
          </p:nvPr>
        </p:nvSpPr>
        <p:spPr>
          <a:xfrm>
            <a:off x="6141529" y="4898161"/>
            <a:ext cx="2589506" cy="1131464"/>
          </a:xfrm>
          <a:noFill/>
        </p:spPr>
        <p:txBody>
          <a:bodyPr wrap="square" lIns="0" tIns="0" rIns="0" bIns="0" rtlCol="0">
            <a:noAutofit/>
          </a:bodyPr>
          <a:lstStyle>
            <a:lvl1pPr marL="0" indent="0">
              <a:lnSpc>
                <a:spcPct val="110000"/>
              </a:lnSpc>
              <a:buClr>
                <a:schemeClr val="accent6"/>
              </a:buClr>
              <a:buSzPct val="150000"/>
              <a:buNone/>
              <a:defRPr lang="en-US" sz="1600" dirty="0" smtClean="0">
                <a:solidFill>
                  <a:schemeClr val="tx1"/>
                </a:solidFill>
              </a:defRPr>
            </a:lvl1pPr>
            <a:lvl2pPr marL="228600" indent="0">
              <a:buNone/>
              <a:defRPr lang="en-US" sz="1800" dirty="0" smtClean="0"/>
            </a:lvl2pPr>
            <a:lvl3pPr marL="685800" indent="0">
              <a:buNone/>
              <a:defRPr lang="en-US" sz="1800" dirty="0" smtClean="0"/>
            </a:lvl3pPr>
            <a:lvl4pPr marL="1143000" indent="0">
              <a:buNone/>
              <a:defRPr lang="en-US" sz="1800" dirty="0" smtClean="0"/>
            </a:lvl4pPr>
            <a:lvl5pPr marL="1600200" indent="0">
              <a:buNone/>
              <a:defRPr lang="en-US" sz="1800" dirty="0"/>
            </a:lvl5pPr>
          </a:lstStyle>
          <a:p>
            <a:pPr marL="0" lvl="0">
              <a:lnSpc>
                <a:spcPts val="1800"/>
              </a:lnSpc>
              <a:buClr>
                <a:schemeClr val="accent6"/>
              </a:buClr>
              <a:buSzPct val="150000"/>
            </a:pPr>
            <a:r>
              <a:rPr lang="en-US"/>
              <a:t>Lorem Ipsum is simply dummy text of the printing and typesetting industry. </a:t>
            </a:r>
          </a:p>
        </p:txBody>
      </p:sp>
      <p:sp>
        <p:nvSpPr>
          <p:cNvPr id="13" name="Text Placeholder 23">
            <a:extLst>
              <a:ext uri="{FF2B5EF4-FFF2-40B4-BE49-F238E27FC236}">
                <a16:creationId xmlns:a16="http://schemas.microsoft.com/office/drawing/2014/main" id="{CD18F828-D801-2F4B-939D-4A4FB75FD429}"/>
              </a:ext>
            </a:extLst>
          </p:cNvPr>
          <p:cNvSpPr>
            <a:spLocks noGrp="1"/>
          </p:cNvSpPr>
          <p:nvPr>
            <p:ph type="body" sz="quarter" idx="20" hasCustomPrompt="1"/>
          </p:nvPr>
        </p:nvSpPr>
        <p:spPr>
          <a:xfrm>
            <a:off x="8929394" y="4898161"/>
            <a:ext cx="2589506" cy="1131464"/>
          </a:xfrm>
          <a:noFill/>
        </p:spPr>
        <p:txBody>
          <a:bodyPr wrap="square" lIns="0" tIns="0" rIns="0" bIns="0" rtlCol="0">
            <a:noAutofit/>
          </a:bodyPr>
          <a:lstStyle>
            <a:lvl1pPr marL="0" indent="0">
              <a:lnSpc>
                <a:spcPct val="110000"/>
              </a:lnSpc>
              <a:buClr>
                <a:schemeClr val="accent6"/>
              </a:buClr>
              <a:buSzPct val="150000"/>
              <a:buNone/>
              <a:defRPr lang="en-US" sz="1600" dirty="0" smtClean="0">
                <a:solidFill>
                  <a:schemeClr val="tx1"/>
                </a:solidFill>
              </a:defRPr>
            </a:lvl1pPr>
            <a:lvl2pPr marL="228600" indent="0">
              <a:buNone/>
              <a:defRPr lang="en-US" sz="1800" dirty="0" smtClean="0"/>
            </a:lvl2pPr>
            <a:lvl3pPr marL="685800" indent="0">
              <a:buNone/>
              <a:defRPr lang="en-US" sz="1800" dirty="0" smtClean="0"/>
            </a:lvl3pPr>
            <a:lvl4pPr marL="1143000" indent="0">
              <a:buNone/>
              <a:defRPr lang="en-US" sz="1800" dirty="0" smtClean="0"/>
            </a:lvl4pPr>
            <a:lvl5pPr marL="1600200" indent="0">
              <a:buNone/>
              <a:defRPr lang="en-US" sz="1800" dirty="0"/>
            </a:lvl5pPr>
          </a:lstStyle>
          <a:p>
            <a:pPr marL="0" lvl="0">
              <a:lnSpc>
                <a:spcPts val="1800"/>
              </a:lnSpc>
              <a:buClr>
                <a:schemeClr val="accent6"/>
              </a:buClr>
              <a:buSzPct val="150000"/>
            </a:pPr>
            <a:r>
              <a:rPr lang="en-US"/>
              <a:t>Lorem Ipsum is simply dummy text of the printing and typesetting industry. </a:t>
            </a:r>
          </a:p>
        </p:txBody>
      </p:sp>
      <p:sp>
        <p:nvSpPr>
          <p:cNvPr id="14" name="Text Placeholder 30">
            <a:extLst>
              <a:ext uri="{FF2B5EF4-FFF2-40B4-BE49-F238E27FC236}">
                <a16:creationId xmlns:a16="http://schemas.microsoft.com/office/drawing/2014/main" id="{9775AA6C-44F1-8B4E-9DA4-6D9219BB572C}"/>
              </a:ext>
            </a:extLst>
          </p:cNvPr>
          <p:cNvSpPr>
            <a:spLocks noGrp="1"/>
          </p:cNvSpPr>
          <p:nvPr>
            <p:ph type="body" sz="quarter" idx="21" hasCustomPrompt="1"/>
          </p:nvPr>
        </p:nvSpPr>
        <p:spPr>
          <a:xfrm>
            <a:off x="565150" y="4353141"/>
            <a:ext cx="2590800" cy="48895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en-US" b="1" dirty="0" smtClean="0">
                <a:solidFill>
                  <a:schemeClr val="lt1"/>
                </a:solidFill>
              </a:defRPr>
            </a:lvl1pPr>
            <a:lvl2pPr marL="228600" indent="0">
              <a:buNone/>
              <a:defRPr lang="en-US" sz="1800" dirty="0" smtClean="0">
                <a:solidFill>
                  <a:schemeClr val="lt1"/>
                </a:solidFill>
              </a:defRPr>
            </a:lvl2pPr>
            <a:lvl3pPr marL="685800" indent="0">
              <a:buNone/>
              <a:defRPr lang="en-US" sz="1800" dirty="0" smtClean="0">
                <a:solidFill>
                  <a:schemeClr val="lt1"/>
                </a:solidFill>
              </a:defRPr>
            </a:lvl3pPr>
            <a:lvl4pPr marL="1143000" indent="0">
              <a:buNone/>
              <a:defRPr lang="en-US" sz="1800" dirty="0" smtClean="0">
                <a:solidFill>
                  <a:schemeClr val="lt1"/>
                </a:solidFill>
              </a:defRPr>
            </a:lvl4pPr>
            <a:lvl5pPr marL="1600200" indent="0">
              <a:buNone/>
              <a:defRPr lang="en-US" sz="1800" dirty="0">
                <a:solidFill>
                  <a:schemeClr val="lt1"/>
                </a:solidFill>
              </a:defRPr>
            </a:lvl5pPr>
          </a:lstStyle>
          <a:p>
            <a:pPr algn="ctr"/>
            <a:r>
              <a:rPr lang="en-US" sz="1600" b="1"/>
              <a:t>Insert Your Title</a:t>
            </a:r>
          </a:p>
        </p:txBody>
      </p:sp>
      <p:sp>
        <p:nvSpPr>
          <p:cNvPr id="15" name="Text Placeholder 30">
            <a:extLst>
              <a:ext uri="{FF2B5EF4-FFF2-40B4-BE49-F238E27FC236}">
                <a16:creationId xmlns:a16="http://schemas.microsoft.com/office/drawing/2014/main" id="{C96070FD-32FF-254F-8D52-195F35C59DEB}"/>
              </a:ext>
            </a:extLst>
          </p:cNvPr>
          <p:cNvSpPr>
            <a:spLocks noGrp="1"/>
          </p:cNvSpPr>
          <p:nvPr>
            <p:ph type="body" sz="quarter" idx="22" hasCustomPrompt="1"/>
          </p:nvPr>
        </p:nvSpPr>
        <p:spPr>
          <a:xfrm>
            <a:off x="3352371" y="4353139"/>
            <a:ext cx="2590800" cy="48895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en-US" b="1" dirty="0" smtClean="0">
                <a:solidFill>
                  <a:schemeClr val="lt1"/>
                </a:solidFill>
              </a:defRPr>
            </a:lvl1pPr>
            <a:lvl2pPr marL="228600" indent="0">
              <a:buNone/>
              <a:defRPr lang="en-US" sz="1800" dirty="0" smtClean="0">
                <a:solidFill>
                  <a:schemeClr val="lt1"/>
                </a:solidFill>
              </a:defRPr>
            </a:lvl2pPr>
            <a:lvl3pPr marL="685800" indent="0">
              <a:buNone/>
              <a:defRPr lang="en-US" sz="1800" dirty="0" smtClean="0">
                <a:solidFill>
                  <a:schemeClr val="lt1"/>
                </a:solidFill>
              </a:defRPr>
            </a:lvl3pPr>
            <a:lvl4pPr marL="1143000" indent="0">
              <a:buNone/>
              <a:defRPr lang="en-US" sz="1800" dirty="0" smtClean="0">
                <a:solidFill>
                  <a:schemeClr val="lt1"/>
                </a:solidFill>
              </a:defRPr>
            </a:lvl4pPr>
            <a:lvl5pPr marL="1600200" indent="0">
              <a:buNone/>
              <a:defRPr lang="en-US" sz="1800" dirty="0">
                <a:solidFill>
                  <a:schemeClr val="lt1"/>
                </a:solidFill>
              </a:defRPr>
            </a:lvl5pPr>
          </a:lstStyle>
          <a:p>
            <a:pPr algn="ctr"/>
            <a:r>
              <a:rPr lang="en-US" sz="1600" b="1"/>
              <a:t>Insert Your Title</a:t>
            </a:r>
          </a:p>
        </p:txBody>
      </p:sp>
      <p:sp>
        <p:nvSpPr>
          <p:cNvPr id="16" name="Text Placeholder 30">
            <a:extLst>
              <a:ext uri="{FF2B5EF4-FFF2-40B4-BE49-F238E27FC236}">
                <a16:creationId xmlns:a16="http://schemas.microsoft.com/office/drawing/2014/main" id="{CE4E5E65-3981-1E46-BB64-338B60B15D96}"/>
              </a:ext>
            </a:extLst>
          </p:cNvPr>
          <p:cNvSpPr>
            <a:spLocks noGrp="1"/>
          </p:cNvSpPr>
          <p:nvPr>
            <p:ph type="body" sz="quarter" idx="23" hasCustomPrompt="1"/>
          </p:nvPr>
        </p:nvSpPr>
        <p:spPr>
          <a:xfrm>
            <a:off x="6140236" y="4353139"/>
            <a:ext cx="2590800" cy="48895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en-US" b="1" dirty="0" smtClean="0">
                <a:solidFill>
                  <a:schemeClr val="lt1"/>
                </a:solidFill>
              </a:defRPr>
            </a:lvl1pPr>
            <a:lvl2pPr marL="228600" indent="0">
              <a:buNone/>
              <a:defRPr lang="en-US" sz="1800" dirty="0" smtClean="0">
                <a:solidFill>
                  <a:schemeClr val="lt1"/>
                </a:solidFill>
              </a:defRPr>
            </a:lvl2pPr>
            <a:lvl3pPr marL="685800" indent="0">
              <a:buNone/>
              <a:defRPr lang="en-US" sz="1800" dirty="0" smtClean="0">
                <a:solidFill>
                  <a:schemeClr val="lt1"/>
                </a:solidFill>
              </a:defRPr>
            </a:lvl3pPr>
            <a:lvl4pPr marL="1143000" indent="0">
              <a:buNone/>
              <a:defRPr lang="en-US" sz="1800" dirty="0" smtClean="0">
                <a:solidFill>
                  <a:schemeClr val="lt1"/>
                </a:solidFill>
              </a:defRPr>
            </a:lvl4pPr>
            <a:lvl5pPr marL="1600200" indent="0">
              <a:buNone/>
              <a:defRPr lang="en-US" sz="1800" dirty="0">
                <a:solidFill>
                  <a:schemeClr val="lt1"/>
                </a:solidFill>
              </a:defRPr>
            </a:lvl5pPr>
          </a:lstStyle>
          <a:p>
            <a:pPr algn="ctr"/>
            <a:r>
              <a:rPr lang="en-US" sz="1600" b="1"/>
              <a:t>Insert Your Title</a:t>
            </a:r>
          </a:p>
        </p:txBody>
      </p:sp>
      <p:sp>
        <p:nvSpPr>
          <p:cNvPr id="17" name="Text Placeholder 30">
            <a:extLst>
              <a:ext uri="{FF2B5EF4-FFF2-40B4-BE49-F238E27FC236}">
                <a16:creationId xmlns:a16="http://schemas.microsoft.com/office/drawing/2014/main" id="{4D5DACD8-AC73-E148-BCFD-6C4DA12F251B}"/>
              </a:ext>
            </a:extLst>
          </p:cNvPr>
          <p:cNvSpPr>
            <a:spLocks noGrp="1"/>
          </p:cNvSpPr>
          <p:nvPr>
            <p:ph type="body" sz="quarter" idx="24" hasCustomPrompt="1"/>
          </p:nvPr>
        </p:nvSpPr>
        <p:spPr>
          <a:xfrm>
            <a:off x="8928101" y="4353141"/>
            <a:ext cx="2590800" cy="48895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en-US" b="1" dirty="0" smtClean="0">
                <a:solidFill>
                  <a:schemeClr val="lt1"/>
                </a:solidFill>
              </a:defRPr>
            </a:lvl1pPr>
            <a:lvl2pPr marL="228600" indent="0">
              <a:buNone/>
              <a:defRPr lang="en-US" sz="1800" dirty="0" smtClean="0">
                <a:solidFill>
                  <a:schemeClr val="lt1"/>
                </a:solidFill>
              </a:defRPr>
            </a:lvl2pPr>
            <a:lvl3pPr marL="685800" indent="0">
              <a:buNone/>
              <a:defRPr lang="en-US" sz="1800" dirty="0" smtClean="0">
                <a:solidFill>
                  <a:schemeClr val="lt1"/>
                </a:solidFill>
              </a:defRPr>
            </a:lvl3pPr>
            <a:lvl4pPr marL="1143000" indent="0">
              <a:buNone/>
              <a:defRPr lang="en-US" sz="1800" dirty="0" smtClean="0">
                <a:solidFill>
                  <a:schemeClr val="lt1"/>
                </a:solidFill>
              </a:defRPr>
            </a:lvl4pPr>
            <a:lvl5pPr marL="1600200" indent="0">
              <a:buNone/>
              <a:defRPr lang="en-US" sz="1800" dirty="0">
                <a:solidFill>
                  <a:schemeClr val="lt1"/>
                </a:solidFill>
              </a:defRPr>
            </a:lvl5pPr>
          </a:lstStyle>
          <a:p>
            <a:pPr algn="ctr"/>
            <a:r>
              <a:rPr lang="en-US" sz="1600" b="1"/>
              <a:t>Insert Your Title</a:t>
            </a:r>
          </a:p>
        </p:txBody>
      </p:sp>
      <p:sp>
        <p:nvSpPr>
          <p:cNvPr id="21" name="Text Placeholder 3">
            <a:extLst>
              <a:ext uri="{FF2B5EF4-FFF2-40B4-BE49-F238E27FC236}">
                <a16:creationId xmlns:a16="http://schemas.microsoft.com/office/drawing/2014/main" id="{32854B2F-3A18-3544-8082-2919381E3F19}"/>
              </a:ext>
            </a:extLst>
          </p:cNvPr>
          <p:cNvSpPr>
            <a:spLocks noGrp="1"/>
          </p:cNvSpPr>
          <p:nvPr>
            <p:ph type="body" sz="quarter" idx="29" hasCustomPrompt="1"/>
          </p:nvPr>
        </p:nvSpPr>
        <p:spPr>
          <a:xfrm>
            <a:off x="565150" y="865425"/>
            <a:ext cx="10951686" cy="740606"/>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18" name="Text Placeholder 9">
            <a:extLst>
              <a:ext uri="{FF2B5EF4-FFF2-40B4-BE49-F238E27FC236}">
                <a16:creationId xmlns:a16="http://schemas.microsoft.com/office/drawing/2014/main" id="{3597A750-4B11-5542-B1F7-692E8E2B7E98}"/>
              </a:ext>
            </a:extLst>
          </p:cNvPr>
          <p:cNvSpPr>
            <a:spLocks noGrp="1"/>
          </p:cNvSpPr>
          <p:nvPr>
            <p:ph type="body" sz="quarter" idx="26" hasCustomPrompt="1"/>
          </p:nvPr>
        </p:nvSpPr>
        <p:spPr>
          <a:xfrm>
            <a:off x="565150" y="6096603"/>
            <a:ext cx="10951005" cy="321226"/>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1836702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5790-5E6E-BE49-8650-4F45C43DB4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098CD67-7D95-A042-AEC2-896021BEFF21}"/>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6" name="Oval 5">
            <a:extLst>
              <a:ext uri="{FF2B5EF4-FFF2-40B4-BE49-F238E27FC236}">
                <a16:creationId xmlns:a16="http://schemas.microsoft.com/office/drawing/2014/main" id="{5764CD7E-10A9-7C44-8EB1-E86821425EDD}"/>
              </a:ext>
            </a:extLst>
          </p:cNvPr>
          <p:cNvSpPr/>
          <p:nvPr userDrawn="1"/>
        </p:nvSpPr>
        <p:spPr>
          <a:xfrm>
            <a:off x="565795" y="2334216"/>
            <a:ext cx="706904" cy="7069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7" name="Oval 6">
            <a:extLst>
              <a:ext uri="{FF2B5EF4-FFF2-40B4-BE49-F238E27FC236}">
                <a16:creationId xmlns:a16="http://schemas.microsoft.com/office/drawing/2014/main" id="{339DBC23-7EB7-E54C-8FE3-0D387B95E490}"/>
              </a:ext>
            </a:extLst>
          </p:cNvPr>
          <p:cNvSpPr/>
          <p:nvPr userDrawn="1"/>
        </p:nvSpPr>
        <p:spPr>
          <a:xfrm>
            <a:off x="3425537" y="2290465"/>
            <a:ext cx="706904" cy="7069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ED7D0A17-8F3A-754D-BDB0-F072BFC6EE3F}"/>
              </a:ext>
            </a:extLst>
          </p:cNvPr>
          <p:cNvSpPr/>
          <p:nvPr userDrawn="1"/>
        </p:nvSpPr>
        <p:spPr>
          <a:xfrm>
            <a:off x="6285279" y="2334216"/>
            <a:ext cx="706904" cy="7069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62AF7C99-76CF-7540-AB80-799E63EC0018}"/>
              </a:ext>
            </a:extLst>
          </p:cNvPr>
          <p:cNvSpPr/>
          <p:nvPr userDrawn="1"/>
        </p:nvSpPr>
        <p:spPr>
          <a:xfrm>
            <a:off x="9145019" y="2334216"/>
            <a:ext cx="706904" cy="7069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2"/>
              </a:solidFill>
            </a:endParaRPr>
          </a:p>
        </p:txBody>
      </p:sp>
      <p:sp>
        <p:nvSpPr>
          <p:cNvPr id="10" name="Text Placeholder 3">
            <a:extLst>
              <a:ext uri="{FF2B5EF4-FFF2-40B4-BE49-F238E27FC236}">
                <a16:creationId xmlns:a16="http://schemas.microsoft.com/office/drawing/2014/main" id="{AE8E6C99-850D-4347-85AC-4CB387B90D5C}"/>
              </a:ext>
            </a:extLst>
          </p:cNvPr>
          <p:cNvSpPr>
            <a:spLocks noGrp="1"/>
          </p:cNvSpPr>
          <p:nvPr>
            <p:ph type="body" idx="24" hasCustomPrompt="1"/>
          </p:nvPr>
        </p:nvSpPr>
        <p:spPr>
          <a:xfrm>
            <a:off x="565795" y="3220493"/>
            <a:ext cx="2340000" cy="2293200"/>
          </a:xfrm>
        </p:spPr>
        <p:txBody>
          <a:bodyPr>
            <a:noAutofit/>
          </a:bodyPr>
          <a:lstStyle>
            <a:lvl1pPr marL="0" indent="0">
              <a:lnSpc>
                <a:spcPts val="2200"/>
              </a:lnSpc>
              <a:buClr>
                <a:schemeClr val="accent1"/>
              </a:buClr>
              <a:buSzPct val="150000"/>
              <a:buNone/>
              <a:defRPr sz="1600"/>
            </a:lvl1pPr>
            <a:lvl2pPr marL="457200" indent="0">
              <a:lnSpc>
                <a:spcPts val="1700"/>
              </a:lnSpc>
              <a:buClr>
                <a:schemeClr val="accent1"/>
              </a:buClr>
              <a:buSzPct val="150000"/>
              <a:buNone/>
              <a:defRPr sz="1400"/>
            </a:lvl2pPr>
            <a:lvl3pPr marL="914400" indent="0">
              <a:lnSpc>
                <a:spcPts val="1700"/>
              </a:lnSpc>
              <a:buClr>
                <a:schemeClr val="accent1"/>
              </a:buClr>
              <a:buSzPct val="150000"/>
              <a:buNone/>
              <a:defRPr sz="1400"/>
            </a:lvl3pPr>
          </a:lstStyle>
          <a:p>
            <a:pPr lvl="0"/>
            <a:r>
              <a:rPr lang="en-US"/>
              <a:t>Edit Master text styles</a:t>
            </a:r>
          </a:p>
        </p:txBody>
      </p:sp>
      <p:sp>
        <p:nvSpPr>
          <p:cNvPr id="11" name="Text Placeholder 3">
            <a:extLst>
              <a:ext uri="{FF2B5EF4-FFF2-40B4-BE49-F238E27FC236}">
                <a16:creationId xmlns:a16="http://schemas.microsoft.com/office/drawing/2014/main" id="{E001BD3B-54E4-9A49-9B04-A24047DADF42}"/>
              </a:ext>
            </a:extLst>
          </p:cNvPr>
          <p:cNvSpPr>
            <a:spLocks noGrp="1"/>
          </p:cNvSpPr>
          <p:nvPr>
            <p:ph type="body" idx="26" hasCustomPrompt="1"/>
          </p:nvPr>
        </p:nvSpPr>
        <p:spPr>
          <a:xfrm>
            <a:off x="3425537" y="3220493"/>
            <a:ext cx="2340000" cy="2293200"/>
          </a:xfrm>
        </p:spPr>
        <p:txBody>
          <a:bodyPr>
            <a:noAutofit/>
          </a:bodyPr>
          <a:lstStyle>
            <a:lvl1pPr marL="0" indent="0">
              <a:lnSpc>
                <a:spcPts val="2200"/>
              </a:lnSpc>
              <a:buClr>
                <a:schemeClr val="accent1"/>
              </a:buClr>
              <a:buSzPct val="150000"/>
              <a:buNone/>
              <a:defRPr sz="1600"/>
            </a:lvl1pPr>
            <a:lvl2pPr marL="457200" indent="0">
              <a:lnSpc>
                <a:spcPts val="1700"/>
              </a:lnSpc>
              <a:buClr>
                <a:schemeClr val="accent1"/>
              </a:buClr>
              <a:buSzPct val="150000"/>
              <a:buNone/>
              <a:defRPr sz="1400"/>
            </a:lvl2pPr>
            <a:lvl3pPr marL="914400" indent="0">
              <a:lnSpc>
                <a:spcPts val="1700"/>
              </a:lnSpc>
              <a:buClr>
                <a:schemeClr val="accent1"/>
              </a:buClr>
              <a:buSzPct val="150000"/>
              <a:buNone/>
              <a:defRPr sz="1400"/>
            </a:lvl3pPr>
          </a:lstStyle>
          <a:p>
            <a:pPr lvl="0"/>
            <a:r>
              <a:rPr lang="en-US"/>
              <a:t>Edit Master text styles</a:t>
            </a:r>
          </a:p>
        </p:txBody>
      </p:sp>
      <p:sp>
        <p:nvSpPr>
          <p:cNvPr id="12" name="Text Placeholder 3">
            <a:extLst>
              <a:ext uri="{FF2B5EF4-FFF2-40B4-BE49-F238E27FC236}">
                <a16:creationId xmlns:a16="http://schemas.microsoft.com/office/drawing/2014/main" id="{EF3794AD-B2A3-8249-8909-D9F259383132}"/>
              </a:ext>
            </a:extLst>
          </p:cNvPr>
          <p:cNvSpPr>
            <a:spLocks noGrp="1"/>
          </p:cNvSpPr>
          <p:nvPr>
            <p:ph type="body" idx="27" hasCustomPrompt="1"/>
          </p:nvPr>
        </p:nvSpPr>
        <p:spPr>
          <a:xfrm>
            <a:off x="6285279" y="3220493"/>
            <a:ext cx="2340000" cy="2293200"/>
          </a:xfrm>
        </p:spPr>
        <p:txBody>
          <a:bodyPr>
            <a:noAutofit/>
          </a:bodyPr>
          <a:lstStyle>
            <a:lvl1pPr marL="0" indent="0">
              <a:lnSpc>
                <a:spcPts val="2200"/>
              </a:lnSpc>
              <a:buClr>
                <a:schemeClr val="accent1"/>
              </a:buClr>
              <a:buSzPct val="150000"/>
              <a:buNone/>
              <a:defRPr sz="1600"/>
            </a:lvl1pPr>
            <a:lvl2pPr marL="457200" indent="0">
              <a:lnSpc>
                <a:spcPts val="1700"/>
              </a:lnSpc>
              <a:buClr>
                <a:schemeClr val="accent1"/>
              </a:buClr>
              <a:buSzPct val="150000"/>
              <a:buNone/>
              <a:defRPr sz="1400"/>
            </a:lvl2pPr>
            <a:lvl3pPr marL="914400" indent="0">
              <a:lnSpc>
                <a:spcPts val="1700"/>
              </a:lnSpc>
              <a:buClr>
                <a:schemeClr val="accent1"/>
              </a:buClr>
              <a:buSzPct val="150000"/>
              <a:buNone/>
              <a:defRPr sz="1400"/>
            </a:lvl3pPr>
          </a:lstStyle>
          <a:p>
            <a:pPr lvl="0"/>
            <a:r>
              <a:rPr lang="en-US"/>
              <a:t>Edit Master text styles</a:t>
            </a:r>
          </a:p>
        </p:txBody>
      </p:sp>
      <p:sp>
        <p:nvSpPr>
          <p:cNvPr id="13" name="Text Placeholder 3">
            <a:extLst>
              <a:ext uri="{FF2B5EF4-FFF2-40B4-BE49-F238E27FC236}">
                <a16:creationId xmlns:a16="http://schemas.microsoft.com/office/drawing/2014/main" id="{86CDA256-3DB6-0C4F-8D7F-E5598C95D22B}"/>
              </a:ext>
            </a:extLst>
          </p:cNvPr>
          <p:cNvSpPr>
            <a:spLocks noGrp="1"/>
          </p:cNvSpPr>
          <p:nvPr>
            <p:ph type="body" idx="28" hasCustomPrompt="1"/>
          </p:nvPr>
        </p:nvSpPr>
        <p:spPr>
          <a:xfrm>
            <a:off x="9145019" y="3220493"/>
            <a:ext cx="2340000" cy="2293200"/>
          </a:xfrm>
        </p:spPr>
        <p:txBody>
          <a:bodyPr>
            <a:noAutofit/>
          </a:bodyPr>
          <a:lstStyle>
            <a:lvl1pPr marL="0" indent="0">
              <a:lnSpc>
                <a:spcPts val="2200"/>
              </a:lnSpc>
              <a:buClr>
                <a:schemeClr val="accent1"/>
              </a:buClr>
              <a:buSzPct val="150000"/>
              <a:buNone/>
              <a:defRPr sz="1600"/>
            </a:lvl1pPr>
            <a:lvl2pPr marL="457200" indent="0">
              <a:lnSpc>
                <a:spcPts val="1700"/>
              </a:lnSpc>
              <a:buClr>
                <a:schemeClr val="accent1"/>
              </a:buClr>
              <a:buSzPct val="150000"/>
              <a:buNone/>
              <a:defRPr sz="1400"/>
            </a:lvl2pPr>
            <a:lvl3pPr marL="914400" indent="0">
              <a:lnSpc>
                <a:spcPts val="1700"/>
              </a:lnSpc>
              <a:buClr>
                <a:schemeClr val="accent1"/>
              </a:buClr>
              <a:buSzPct val="150000"/>
              <a:buNone/>
              <a:defRPr sz="1400"/>
            </a:lvl3pPr>
          </a:lstStyle>
          <a:p>
            <a:pPr lvl="0"/>
            <a:r>
              <a:rPr lang="en-US"/>
              <a:t>Edit Master text styles</a:t>
            </a:r>
          </a:p>
        </p:txBody>
      </p:sp>
      <p:sp>
        <p:nvSpPr>
          <p:cNvPr id="14" name="Text Placeholder 5">
            <a:extLst>
              <a:ext uri="{FF2B5EF4-FFF2-40B4-BE49-F238E27FC236}">
                <a16:creationId xmlns:a16="http://schemas.microsoft.com/office/drawing/2014/main" id="{12B73908-BDA7-5542-9985-2D8B502BEEF9}"/>
              </a:ext>
            </a:extLst>
          </p:cNvPr>
          <p:cNvSpPr>
            <a:spLocks noGrp="1"/>
          </p:cNvSpPr>
          <p:nvPr>
            <p:ph type="body" sz="quarter" idx="29" hasCustomPrompt="1"/>
          </p:nvPr>
        </p:nvSpPr>
        <p:spPr>
          <a:xfrm>
            <a:off x="1466849" y="2397156"/>
            <a:ext cx="1346195" cy="504825"/>
          </a:xfrm>
        </p:spPr>
        <p:txBody>
          <a:bodyPr anchor="ctr">
            <a:noAutofit/>
          </a:bodyPr>
          <a:lstStyle>
            <a:lvl1pPr marL="0" indent="0">
              <a:lnSpc>
                <a:spcPct val="100000"/>
              </a:lnSpc>
              <a:spcBef>
                <a:spcPts val="0"/>
              </a:spcBef>
              <a:buNone/>
              <a:defRPr sz="1400" b="1">
                <a:solidFill>
                  <a:schemeClr val="tx1"/>
                </a:solidFill>
              </a:defRPr>
            </a:lvl1pPr>
          </a:lstStyle>
          <a:p>
            <a:pPr lvl="0"/>
            <a:r>
              <a:rPr lang="en-US"/>
              <a:t>LOREM</a:t>
            </a:r>
            <a:br>
              <a:rPr lang="en-US"/>
            </a:br>
            <a:r>
              <a:rPr lang="en-US"/>
              <a:t>IPSUM</a:t>
            </a:r>
            <a:endParaRPr lang="en-ID"/>
          </a:p>
        </p:txBody>
      </p:sp>
      <p:sp>
        <p:nvSpPr>
          <p:cNvPr id="15" name="Text Placeholder 5">
            <a:extLst>
              <a:ext uri="{FF2B5EF4-FFF2-40B4-BE49-F238E27FC236}">
                <a16:creationId xmlns:a16="http://schemas.microsoft.com/office/drawing/2014/main" id="{53376ED9-5225-DC4B-92D6-249212A6B5BD}"/>
              </a:ext>
            </a:extLst>
          </p:cNvPr>
          <p:cNvSpPr>
            <a:spLocks noGrp="1"/>
          </p:cNvSpPr>
          <p:nvPr>
            <p:ph type="body" sz="quarter" idx="30" hasCustomPrompt="1"/>
          </p:nvPr>
        </p:nvSpPr>
        <p:spPr>
          <a:xfrm>
            <a:off x="4328549" y="2397156"/>
            <a:ext cx="1346195" cy="504825"/>
          </a:xfrm>
        </p:spPr>
        <p:txBody>
          <a:bodyPr anchor="ctr">
            <a:noAutofit/>
          </a:bodyPr>
          <a:lstStyle>
            <a:lvl1pPr marL="0" indent="0">
              <a:lnSpc>
                <a:spcPct val="100000"/>
              </a:lnSpc>
              <a:spcBef>
                <a:spcPts val="0"/>
              </a:spcBef>
              <a:buNone/>
              <a:defRPr sz="1400" b="1">
                <a:solidFill>
                  <a:schemeClr val="tx1"/>
                </a:solidFill>
              </a:defRPr>
            </a:lvl1pPr>
          </a:lstStyle>
          <a:p>
            <a:pPr lvl="0"/>
            <a:r>
              <a:rPr lang="en-US"/>
              <a:t>LOREM</a:t>
            </a:r>
            <a:br>
              <a:rPr lang="en-US"/>
            </a:br>
            <a:r>
              <a:rPr lang="en-US"/>
              <a:t>IPSUM</a:t>
            </a:r>
            <a:endParaRPr lang="en-ID"/>
          </a:p>
        </p:txBody>
      </p:sp>
      <p:sp>
        <p:nvSpPr>
          <p:cNvPr id="16" name="Text Placeholder 5">
            <a:extLst>
              <a:ext uri="{FF2B5EF4-FFF2-40B4-BE49-F238E27FC236}">
                <a16:creationId xmlns:a16="http://schemas.microsoft.com/office/drawing/2014/main" id="{B1C9E177-6A05-4148-A9B0-0281812BED74}"/>
              </a:ext>
            </a:extLst>
          </p:cNvPr>
          <p:cNvSpPr>
            <a:spLocks noGrp="1"/>
          </p:cNvSpPr>
          <p:nvPr>
            <p:ph type="body" sz="quarter" idx="31" hasCustomPrompt="1"/>
          </p:nvPr>
        </p:nvSpPr>
        <p:spPr>
          <a:xfrm>
            <a:off x="7188291" y="2397156"/>
            <a:ext cx="1346195" cy="504825"/>
          </a:xfrm>
        </p:spPr>
        <p:txBody>
          <a:bodyPr anchor="ctr">
            <a:noAutofit/>
          </a:bodyPr>
          <a:lstStyle>
            <a:lvl1pPr marL="0" indent="0">
              <a:lnSpc>
                <a:spcPct val="100000"/>
              </a:lnSpc>
              <a:spcBef>
                <a:spcPts val="0"/>
              </a:spcBef>
              <a:buNone/>
              <a:defRPr sz="1400" b="1">
                <a:solidFill>
                  <a:schemeClr val="tx1"/>
                </a:solidFill>
              </a:defRPr>
            </a:lvl1pPr>
          </a:lstStyle>
          <a:p>
            <a:pPr lvl="0"/>
            <a:r>
              <a:rPr lang="en-US"/>
              <a:t>LOREM</a:t>
            </a:r>
            <a:br>
              <a:rPr lang="en-US"/>
            </a:br>
            <a:r>
              <a:rPr lang="en-US"/>
              <a:t>IPSUM</a:t>
            </a:r>
            <a:endParaRPr lang="en-ID"/>
          </a:p>
        </p:txBody>
      </p:sp>
      <p:sp>
        <p:nvSpPr>
          <p:cNvPr id="17" name="Text Placeholder 5">
            <a:extLst>
              <a:ext uri="{FF2B5EF4-FFF2-40B4-BE49-F238E27FC236}">
                <a16:creationId xmlns:a16="http://schemas.microsoft.com/office/drawing/2014/main" id="{C61E3AFD-5D1C-084F-A348-E9C39F0280C8}"/>
              </a:ext>
            </a:extLst>
          </p:cNvPr>
          <p:cNvSpPr>
            <a:spLocks noGrp="1"/>
          </p:cNvSpPr>
          <p:nvPr>
            <p:ph type="body" sz="quarter" idx="32" hasCustomPrompt="1"/>
          </p:nvPr>
        </p:nvSpPr>
        <p:spPr>
          <a:xfrm>
            <a:off x="10048031" y="2397156"/>
            <a:ext cx="1346195" cy="504825"/>
          </a:xfrm>
        </p:spPr>
        <p:txBody>
          <a:bodyPr anchor="ctr">
            <a:noAutofit/>
          </a:bodyPr>
          <a:lstStyle>
            <a:lvl1pPr marL="0" indent="0">
              <a:lnSpc>
                <a:spcPct val="100000"/>
              </a:lnSpc>
              <a:spcBef>
                <a:spcPts val="0"/>
              </a:spcBef>
              <a:buNone/>
              <a:defRPr sz="1400" b="1">
                <a:solidFill>
                  <a:schemeClr val="tx1"/>
                </a:solidFill>
              </a:defRPr>
            </a:lvl1pPr>
          </a:lstStyle>
          <a:p>
            <a:pPr lvl="0"/>
            <a:r>
              <a:rPr lang="en-US"/>
              <a:t>LOREM</a:t>
            </a:r>
            <a:br>
              <a:rPr lang="en-US"/>
            </a:br>
            <a:r>
              <a:rPr lang="en-US"/>
              <a:t>IPSUM</a:t>
            </a:r>
            <a:endParaRPr lang="en-ID"/>
          </a:p>
        </p:txBody>
      </p:sp>
      <p:sp>
        <p:nvSpPr>
          <p:cNvPr id="19" name="Text Placeholder 3">
            <a:extLst>
              <a:ext uri="{FF2B5EF4-FFF2-40B4-BE49-F238E27FC236}">
                <a16:creationId xmlns:a16="http://schemas.microsoft.com/office/drawing/2014/main" id="{630F1089-46CD-9F48-9211-BFF30ACA5376}"/>
              </a:ext>
            </a:extLst>
          </p:cNvPr>
          <p:cNvSpPr>
            <a:spLocks noGrp="1"/>
          </p:cNvSpPr>
          <p:nvPr>
            <p:ph type="body" sz="quarter" idx="23" hasCustomPrompt="1"/>
          </p:nvPr>
        </p:nvSpPr>
        <p:spPr>
          <a:xfrm>
            <a:off x="565150" y="865425"/>
            <a:ext cx="10951686" cy="412376"/>
          </a:xfrm>
        </p:spPr>
        <p:txBody>
          <a:bodyPr lIns="0" rIns="0" anchor="t" anchorCtr="0">
            <a:noAutofit/>
          </a:bodyPr>
          <a:lstStyle>
            <a:lvl1pPr marL="0" indent="0">
              <a:lnSpc>
                <a:spcPts val="2420"/>
              </a:lnSpc>
              <a:buNone/>
              <a:defRPr sz="1800" baseline="0">
                <a:solidFill>
                  <a:schemeClr val="tx1">
                    <a:lumMod val="65000"/>
                    <a:lumOff val="35000"/>
                  </a:schemeClr>
                </a:solidFill>
              </a:defRPr>
            </a:lvl1pPr>
          </a:lstStyle>
          <a:p>
            <a:pPr lvl="0"/>
            <a:r>
              <a:rPr lang="en-US"/>
              <a:t>Click to insert introductory text here</a:t>
            </a:r>
          </a:p>
        </p:txBody>
      </p:sp>
      <p:sp>
        <p:nvSpPr>
          <p:cNvPr id="18" name="Text Placeholder 9">
            <a:extLst>
              <a:ext uri="{FF2B5EF4-FFF2-40B4-BE49-F238E27FC236}">
                <a16:creationId xmlns:a16="http://schemas.microsoft.com/office/drawing/2014/main" id="{E1FFFBC6-84B9-EC47-84D9-B1A3CB730B64}"/>
              </a:ext>
            </a:extLst>
          </p:cNvPr>
          <p:cNvSpPr>
            <a:spLocks noGrp="1"/>
          </p:cNvSpPr>
          <p:nvPr>
            <p:ph type="body" sz="quarter" idx="33" hasCustomPrompt="1"/>
          </p:nvPr>
        </p:nvSpPr>
        <p:spPr>
          <a:xfrm>
            <a:off x="565150" y="6089650"/>
            <a:ext cx="10951005" cy="328179"/>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3476699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A51D-3EA1-CC48-8BAE-AB9C3D67D88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BDFF01E-780C-6E4D-B31D-2017B73E673A}"/>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6" name="Text Placeholder 3">
            <a:extLst>
              <a:ext uri="{FF2B5EF4-FFF2-40B4-BE49-F238E27FC236}">
                <a16:creationId xmlns:a16="http://schemas.microsoft.com/office/drawing/2014/main" id="{31735918-37CC-B44C-A58A-D21C01D49952}"/>
              </a:ext>
            </a:extLst>
          </p:cNvPr>
          <p:cNvSpPr>
            <a:spLocks noGrp="1"/>
          </p:cNvSpPr>
          <p:nvPr>
            <p:ph type="body" sz="quarter" idx="37"/>
          </p:nvPr>
        </p:nvSpPr>
        <p:spPr>
          <a:xfrm>
            <a:off x="565150" y="4281599"/>
            <a:ext cx="3449638" cy="1688131"/>
          </a:xfrm>
        </p:spPr>
        <p:txBody>
          <a:body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BE6320E8-B6AC-054F-8C36-294309ABC66E}"/>
              </a:ext>
            </a:extLst>
          </p:cNvPr>
          <p:cNvSpPr>
            <a:spLocks noGrp="1"/>
          </p:cNvSpPr>
          <p:nvPr>
            <p:ph type="body" sz="quarter" idx="38"/>
          </p:nvPr>
        </p:nvSpPr>
        <p:spPr>
          <a:xfrm>
            <a:off x="4367808" y="4281599"/>
            <a:ext cx="3449638" cy="1688131"/>
          </a:xfrm>
        </p:spPr>
        <p:txBody>
          <a:body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6D5F07EF-FAE9-4C4E-90F0-2A837823E864}"/>
              </a:ext>
            </a:extLst>
          </p:cNvPr>
          <p:cNvSpPr>
            <a:spLocks noGrp="1"/>
          </p:cNvSpPr>
          <p:nvPr>
            <p:ph type="body" sz="quarter" idx="39"/>
          </p:nvPr>
        </p:nvSpPr>
        <p:spPr>
          <a:xfrm>
            <a:off x="8112224" y="4281599"/>
            <a:ext cx="3406676" cy="1688131"/>
          </a:xfrm>
        </p:spPr>
        <p:txBody>
          <a:body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E5D8A370-F98A-BC41-AF58-F2E937B82477}"/>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9" name="Text Placeholder 9">
            <a:extLst>
              <a:ext uri="{FF2B5EF4-FFF2-40B4-BE49-F238E27FC236}">
                <a16:creationId xmlns:a16="http://schemas.microsoft.com/office/drawing/2014/main" id="{6C06356B-1A91-F84F-8455-857024617577}"/>
              </a:ext>
            </a:extLst>
          </p:cNvPr>
          <p:cNvSpPr>
            <a:spLocks noGrp="1"/>
          </p:cNvSpPr>
          <p:nvPr>
            <p:ph type="body" sz="quarter" idx="26" hasCustomPrompt="1"/>
          </p:nvPr>
        </p:nvSpPr>
        <p:spPr>
          <a:xfrm>
            <a:off x="565150" y="6089650"/>
            <a:ext cx="10951005" cy="328179"/>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916157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4BFF-CBCB-974F-9D58-F0638C9012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979E2B3-2439-E341-A9F2-1599277DD831}"/>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5" name="Text Placeholder 9">
            <a:extLst>
              <a:ext uri="{FF2B5EF4-FFF2-40B4-BE49-F238E27FC236}">
                <a16:creationId xmlns:a16="http://schemas.microsoft.com/office/drawing/2014/main" id="{5CF96EE1-861F-564E-9C6B-ECD63CB16BA8}"/>
              </a:ext>
            </a:extLst>
          </p:cNvPr>
          <p:cNvSpPr>
            <a:spLocks noGrp="1"/>
          </p:cNvSpPr>
          <p:nvPr>
            <p:ph type="body" sz="quarter" idx="14" hasCustomPrompt="1"/>
          </p:nvPr>
        </p:nvSpPr>
        <p:spPr>
          <a:xfrm>
            <a:off x="565149" y="2133600"/>
            <a:ext cx="3498851"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6" name="Text Placeholder 9">
            <a:extLst>
              <a:ext uri="{FF2B5EF4-FFF2-40B4-BE49-F238E27FC236}">
                <a16:creationId xmlns:a16="http://schemas.microsoft.com/office/drawing/2014/main" id="{CD8E8E49-AB44-844B-AB0D-155D6F9D6C18}"/>
              </a:ext>
            </a:extLst>
          </p:cNvPr>
          <p:cNvSpPr>
            <a:spLocks noGrp="1"/>
          </p:cNvSpPr>
          <p:nvPr>
            <p:ph type="body" sz="quarter" idx="19" hasCustomPrompt="1"/>
          </p:nvPr>
        </p:nvSpPr>
        <p:spPr>
          <a:xfrm>
            <a:off x="7989358" y="2133600"/>
            <a:ext cx="3529542" cy="522360"/>
          </a:xfrm>
          <a:solidFill>
            <a:schemeClr val="bg2"/>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7" name="Text Placeholder 9">
            <a:extLst>
              <a:ext uri="{FF2B5EF4-FFF2-40B4-BE49-F238E27FC236}">
                <a16:creationId xmlns:a16="http://schemas.microsoft.com/office/drawing/2014/main" id="{921584CD-CAE8-8A4C-9712-3FD2D306DC4C}"/>
              </a:ext>
            </a:extLst>
          </p:cNvPr>
          <p:cNvSpPr>
            <a:spLocks noGrp="1"/>
          </p:cNvSpPr>
          <p:nvPr>
            <p:ph type="body" sz="quarter" idx="21" hasCustomPrompt="1"/>
          </p:nvPr>
        </p:nvSpPr>
        <p:spPr>
          <a:xfrm>
            <a:off x="4277254" y="2133600"/>
            <a:ext cx="3529542" cy="522360"/>
          </a:xfrm>
          <a:solidFill>
            <a:schemeClr val="accent3"/>
          </a:solidFill>
          <a:ln>
            <a:noFill/>
          </a:ln>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8" name="Text Placeholder 2">
            <a:extLst>
              <a:ext uri="{FF2B5EF4-FFF2-40B4-BE49-F238E27FC236}">
                <a16:creationId xmlns:a16="http://schemas.microsoft.com/office/drawing/2014/main" id="{57C4A373-BCA8-964E-94C7-2776A8CEFFD9}"/>
              </a:ext>
            </a:extLst>
          </p:cNvPr>
          <p:cNvSpPr>
            <a:spLocks noGrp="1"/>
          </p:cNvSpPr>
          <p:nvPr>
            <p:ph type="body" sz="quarter" idx="24"/>
          </p:nvPr>
        </p:nvSpPr>
        <p:spPr>
          <a:xfrm>
            <a:off x="565150" y="2805114"/>
            <a:ext cx="3479800" cy="3160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FD6C1A61-B1E6-AF46-85AD-83A9D56221E4}"/>
              </a:ext>
            </a:extLst>
          </p:cNvPr>
          <p:cNvSpPr>
            <a:spLocks noGrp="1"/>
          </p:cNvSpPr>
          <p:nvPr>
            <p:ph type="body" sz="quarter" idx="25"/>
          </p:nvPr>
        </p:nvSpPr>
        <p:spPr>
          <a:xfrm>
            <a:off x="4295800" y="2805114"/>
            <a:ext cx="3479800" cy="3160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507380C2-7324-2942-A966-B4FD87D1E996}"/>
              </a:ext>
            </a:extLst>
          </p:cNvPr>
          <p:cNvSpPr>
            <a:spLocks noGrp="1"/>
          </p:cNvSpPr>
          <p:nvPr>
            <p:ph type="body" sz="quarter" idx="26"/>
          </p:nvPr>
        </p:nvSpPr>
        <p:spPr>
          <a:xfrm>
            <a:off x="8040216" y="2805114"/>
            <a:ext cx="3479800" cy="3160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EBC3A4F-3D4D-A94D-99AB-B4B20764988A}"/>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12" name="Text Placeholder 9">
            <a:extLst>
              <a:ext uri="{FF2B5EF4-FFF2-40B4-BE49-F238E27FC236}">
                <a16:creationId xmlns:a16="http://schemas.microsoft.com/office/drawing/2014/main" id="{D637513D-26F0-2D49-9A75-470061769B1E}"/>
              </a:ext>
            </a:extLst>
          </p:cNvPr>
          <p:cNvSpPr>
            <a:spLocks noGrp="1"/>
          </p:cNvSpPr>
          <p:nvPr>
            <p:ph type="body" sz="quarter" idx="27" hasCustomPrompt="1"/>
          </p:nvPr>
        </p:nvSpPr>
        <p:spPr>
          <a:xfrm>
            <a:off x="565150" y="6115240"/>
            <a:ext cx="10951005" cy="302589"/>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252812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3B928E-7EB2-CB43-B895-CBE00878AD4D}"/>
              </a:ext>
            </a:extLst>
          </p:cNvPr>
          <p:cNvSpPr/>
          <p:nvPr userDrawn="1"/>
        </p:nvSpPr>
        <p:spPr>
          <a:xfrm>
            <a:off x="1" y="0"/>
            <a:ext cx="4495799" cy="608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2">
            <a:extLst>
              <a:ext uri="{FF2B5EF4-FFF2-40B4-BE49-F238E27FC236}">
                <a16:creationId xmlns:a16="http://schemas.microsoft.com/office/drawing/2014/main" id="{58E1A5E8-8854-2E42-9A13-17C200D5AF66}"/>
              </a:ext>
            </a:extLst>
          </p:cNvPr>
          <p:cNvSpPr>
            <a:spLocks noGrp="1"/>
          </p:cNvSpPr>
          <p:nvPr>
            <p:ph type="body" sz="quarter" idx="14" hasCustomPrompt="1"/>
          </p:nvPr>
        </p:nvSpPr>
        <p:spPr>
          <a:xfrm>
            <a:off x="565150" y="1365250"/>
            <a:ext cx="3375025" cy="1679575"/>
          </a:xfrm>
        </p:spPr>
        <p:txBody>
          <a:bodyPr/>
          <a:lstStyle>
            <a:lvl1pPr marL="0" indent="0">
              <a:lnSpc>
                <a:spcPts val="5020"/>
              </a:lnSpc>
              <a:buNone/>
              <a:defRPr sz="4400" b="1">
                <a:solidFill>
                  <a:schemeClr val="accent1"/>
                </a:solidFill>
              </a:defRPr>
            </a:lvl1pPr>
          </a:lstStyle>
          <a:p>
            <a:pPr lvl="0"/>
            <a:r>
              <a:rPr lang="en-US" dirty="0"/>
              <a:t>Table of Contents</a:t>
            </a:r>
          </a:p>
          <a:p>
            <a:pPr lvl="1"/>
            <a:endParaRPr lang="en-US" dirty="0"/>
          </a:p>
        </p:txBody>
      </p:sp>
      <p:sp>
        <p:nvSpPr>
          <p:cNvPr id="12" name="Rectangle 11">
            <a:extLst>
              <a:ext uri="{FF2B5EF4-FFF2-40B4-BE49-F238E27FC236}">
                <a16:creationId xmlns:a16="http://schemas.microsoft.com/office/drawing/2014/main" id="{28435C1A-8E04-C541-B2C0-7F6A9E2296DF}"/>
              </a:ext>
            </a:extLst>
          </p:cNvPr>
          <p:cNvSpPr/>
          <p:nvPr userDrawn="1"/>
        </p:nvSpPr>
        <p:spPr>
          <a:xfrm>
            <a:off x="127378" y="6231988"/>
            <a:ext cx="1294228" cy="62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CBD70E58-DC0A-C149-A9B3-9CDBBAAB5125}"/>
              </a:ext>
            </a:extLst>
          </p:cNvPr>
          <p:cNvSpPr>
            <a:spLocks noGrp="1"/>
          </p:cNvSpPr>
          <p:nvPr>
            <p:ph type="ftr" sz="quarter" idx="3"/>
          </p:nvPr>
        </p:nvSpPr>
        <p:spPr>
          <a:xfrm>
            <a:off x="269878" y="6536022"/>
            <a:ext cx="2020914" cy="198631"/>
          </a:xfrm>
          <a:prstGeom prst="rect">
            <a:avLst/>
          </a:prstGeom>
        </p:spPr>
        <p:txBody>
          <a:bodyPr vert="horz" lIns="0" tIns="0" rIns="0" bIns="0" rtlCol="0" anchor="ctr">
            <a:noAutofit/>
          </a:bodyPr>
          <a:lstStyle>
            <a:lvl1pPr algn="l">
              <a:defRPr sz="800">
                <a:solidFill>
                  <a:schemeClr val="tx1">
                    <a:lumMod val="50000"/>
                    <a:lumOff val="50000"/>
                  </a:schemeClr>
                </a:solidFill>
              </a:defRPr>
            </a:lvl1pPr>
          </a:lstStyle>
          <a:p>
            <a:r>
              <a:rPr lang="en-US" dirty="0"/>
              <a:t>© 2020 Business for Social Responsibility</a:t>
            </a:r>
          </a:p>
        </p:txBody>
      </p:sp>
      <p:pic>
        <p:nvPicPr>
          <p:cNvPr id="15" name="Graphic 14">
            <a:extLst>
              <a:ext uri="{FF2B5EF4-FFF2-40B4-BE49-F238E27FC236}">
                <a16:creationId xmlns:a16="http://schemas.microsoft.com/office/drawing/2014/main" id="{1B0AADE5-970E-6446-A19C-6B33822FEA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3481" y="6258996"/>
            <a:ext cx="695085" cy="277026"/>
          </a:xfrm>
          <a:prstGeom prst="rect">
            <a:avLst/>
          </a:prstGeom>
        </p:spPr>
      </p:pic>
      <p:sp>
        <p:nvSpPr>
          <p:cNvPr id="10" name="Text Placeholder 3">
            <a:extLst>
              <a:ext uri="{FF2B5EF4-FFF2-40B4-BE49-F238E27FC236}">
                <a16:creationId xmlns:a16="http://schemas.microsoft.com/office/drawing/2014/main" id="{FCC67AB8-763E-D640-B0B6-C4EE85934679}"/>
              </a:ext>
            </a:extLst>
          </p:cNvPr>
          <p:cNvSpPr>
            <a:spLocks noGrp="1"/>
          </p:cNvSpPr>
          <p:nvPr>
            <p:ph type="body" sz="quarter" idx="15"/>
          </p:nvPr>
        </p:nvSpPr>
        <p:spPr>
          <a:xfrm>
            <a:off x="5292969" y="614597"/>
            <a:ext cx="6225931" cy="4962951"/>
          </a:xfrm>
        </p:spPr>
        <p:txBody>
          <a:bodyPr/>
          <a:lstStyle>
            <a:lvl1pPr marL="342900" indent="-342900">
              <a:lnSpc>
                <a:spcPts val="4420"/>
              </a:lnSpc>
              <a:buClr>
                <a:schemeClr val="tx1"/>
              </a:buClr>
              <a:buFont typeface="+mj-lt"/>
              <a:buAutoNum type="arabicPeriod"/>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444665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AA62-EC9A-7F41-BEB4-C0988A18C1B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7875A7B-E5FF-EB4F-8D5C-CA3CD1781492}"/>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5" name="Picture Placeholder 14">
            <a:extLst>
              <a:ext uri="{FF2B5EF4-FFF2-40B4-BE49-F238E27FC236}">
                <a16:creationId xmlns:a16="http://schemas.microsoft.com/office/drawing/2014/main" id="{56A78079-84EE-4045-A1E4-1E635FFAAB95}"/>
              </a:ext>
            </a:extLst>
          </p:cNvPr>
          <p:cNvSpPr>
            <a:spLocks noGrp="1"/>
          </p:cNvSpPr>
          <p:nvPr>
            <p:ph type="pic" sz="quarter" idx="34"/>
          </p:nvPr>
        </p:nvSpPr>
        <p:spPr>
          <a:xfrm>
            <a:off x="565150" y="1366604"/>
            <a:ext cx="1653393" cy="2171075"/>
          </a:xfrm>
        </p:spPr>
        <p:txBody>
          <a:bodyPr>
            <a:normAutofit/>
          </a:bodyPr>
          <a:lstStyle>
            <a:lvl1pPr marL="0" indent="0">
              <a:buNone/>
              <a:defRPr sz="1100">
                <a:solidFill>
                  <a:schemeClr val="tx2"/>
                </a:solidFill>
              </a:defRPr>
            </a:lvl1pPr>
          </a:lstStyle>
          <a:p>
            <a:r>
              <a:rPr lang="en-US"/>
              <a:t>Click icon to add picture</a:t>
            </a:r>
          </a:p>
        </p:txBody>
      </p:sp>
      <p:sp>
        <p:nvSpPr>
          <p:cNvPr id="13" name="Content Placeholder 17">
            <a:extLst>
              <a:ext uri="{FF2B5EF4-FFF2-40B4-BE49-F238E27FC236}">
                <a16:creationId xmlns:a16="http://schemas.microsoft.com/office/drawing/2014/main" id="{878E1A85-7DFA-8C45-ADDB-DEA47FE756B9}"/>
              </a:ext>
            </a:extLst>
          </p:cNvPr>
          <p:cNvSpPr>
            <a:spLocks noGrp="1"/>
          </p:cNvSpPr>
          <p:nvPr>
            <p:ph sz="quarter" idx="43" hasCustomPrompt="1"/>
          </p:nvPr>
        </p:nvSpPr>
        <p:spPr>
          <a:xfrm>
            <a:off x="2444420" y="1401812"/>
            <a:ext cx="2743200" cy="304800"/>
          </a:xfrm>
        </p:spPr>
        <p:txBody>
          <a:bodyPr anchor="t" anchorCtr="0">
            <a:noAutofit/>
          </a:bodyPr>
          <a:lstStyle>
            <a:lvl1pPr marL="0" indent="0">
              <a:buNone/>
              <a:defRPr sz="1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a:p>
            <a:pPr lvl="0"/>
            <a:endParaRPr lang="en-US"/>
          </a:p>
        </p:txBody>
      </p:sp>
      <p:sp>
        <p:nvSpPr>
          <p:cNvPr id="20" name="Text Placeholder 19">
            <a:extLst>
              <a:ext uri="{FF2B5EF4-FFF2-40B4-BE49-F238E27FC236}">
                <a16:creationId xmlns:a16="http://schemas.microsoft.com/office/drawing/2014/main" id="{78DB83FD-3F32-6047-B34D-264E3BD36145}"/>
              </a:ext>
            </a:extLst>
          </p:cNvPr>
          <p:cNvSpPr>
            <a:spLocks noGrp="1"/>
          </p:cNvSpPr>
          <p:nvPr>
            <p:ph type="body" sz="quarter" idx="47" hasCustomPrompt="1"/>
          </p:nvPr>
        </p:nvSpPr>
        <p:spPr>
          <a:xfrm>
            <a:off x="2444420" y="2079229"/>
            <a:ext cx="2743200" cy="1458450"/>
          </a:xfrm>
        </p:spPr>
        <p:txBody>
          <a:bodyPr/>
          <a:lstStyle>
            <a:lvl1pPr marL="0" indent="0">
              <a:lnSpc>
                <a:spcPts val="1520"/>
              </a:lnSpc>
              <a:buNone/>
              <a:defRPr sz="1400"/>
            </a:lvl1pPr>
            <a:lvl3pPr marL="914400" indent="0">
              <a:buNone/>
              <a:defRPr/>
            </a:lvl3pPr>
          </a:lstStyle>
          <a:p>
            <a:pPr lvl="0"/>
            <a:r>
              <a:rPr lang="en-US"/>
              <a:t>Position</a:t>
            </a:r>
          </a:p>
          <a:p>
            <a:pPr lvl="0"/>
            <a:r>
              <a:rPr lang="en-US"/>
              <a:t>Office Location</a:t>
            </a:r>
          </a:p>
          <a:p>
            <a:pPr lvl="0"/>
            <a:r>
              <a:rPr lang="en-US"/>
              <a:t>Email Address</a:t>
            </a:r>
          </a:p>
        </p:txBody>
      </p:sp>
      <p:sp>
        <p:nvSpPr>
          <p:cNvPr id="30" name="Picture Placeholder 14">
            <a:extLst>
              <a:ext uri="{FF2B5EF4-FFF2-40B4-BE49-F238E27FC236}">
                <a16:creationId xmlns:a16="http://schemas.microsoft.com/office/drawing/2014/main" id="{ABFE526E-1CC8-8C43-A711-B38328C7AE87}"/>
              </a:ext>
            </a:extLst>
          </p:cNvPr>
          <p:cNvSpPr>
            <a:spLocks noGrp="1"/>
          </p:cNvSpPr>
          <p:nvPr>
            <p:ph type="pic" sz="quarter" idx="48"/>
          </p:nvPr>
        </p:nvSpPr>
        <p:spPr>
          <a:xfrm>
            <a:off x="6876009" y="1366604"/>
            <a:ext cx="1653393" cy="2171075"/>
          </a:xfrm>
        </p:spPr>
        <p:txBody>
          <a:bodyPr>
            <a:normAutofit/>
          </a:bodyPr>
          <a:lstStyle>
            <a:lvl1pPr marL="0" indent="0">
              <a:buNone/>
              <a:defRPr sz="1100">
                <a:solidFill>
                  <a:schemeClr val="tx2"/>
                </a:solidFill>
              </a:defRPr>
            </a:lvl1pPr>
          </a:lstStyle>
          <a:p>
            <a:r>
              <a:rPr lang="en-US"/>
              <a:t>Click icon to add picture</a:t>
            </a:r>
          </a:p>
        </p:txBody>
      </p:sp>
      <p:sp>
        <p:nvSpPr>
          <p:cNvPr id="31" name="Content Placeholder 17">
            <a:extLst>
              <a:ext uri="{FF2B5EF4-FFF2-40B4-BE49-F238E27FC236}">
                <a16:creationId xmlns:a16="http://schemas.microsoft.com/office/drawing/2014/main" id="{4C2A1B5A-54A2-A844-B21F-D1ED4021569D}"/>
              </a:ext>
            </a:extLst>
          </p:cNvPr>
          <p:cNvSpPr>
            <a:spLocks noGrp="1"/>
          </p:cNvSpPr>
          <p:nvPr>
            <p:ph sz="quarter" idx="49" hasCustomPrompt="1"/>
          </p:nvPr>
        </p:nvSpPr>
        <p:spPr>
          <a:xfrm>
            <a:off x="8755279" y="1401812"/>
            <a:ext cx="2743200" cy="304800"/>
          </a:xfrm>
        </p:spPr>
        <p:txBody>
          <a:bodyPr anchor="t" anchorCtr="0">
            <a:noAutofit/>
          </a:bodyPr>
          <a:lstStyle>
            <a:lvl1pPr marL="0" indent="0">
              <a:buNone/>
              <a:defRPr sz="1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a:p>
            <a:pPr lvl="0"/>
            <a:endParaRPr lang="en-US"/>
          </a:p>
        </p:txBody>
      </p:sp>
      <p:sp>
        <p:nvSpPr>
          <p:cNvPr id="32" name="Text Placeholder 19">
            <a:extLst>
              <a:ext uri="{FF2B5EF4-FFF2-40B4-BE49-F238E27FC236}">
                <a16:creationId xmlns:a16="http://schemas.microsoft.com/office/drawing/2014/main" id="{4DD48DA8-CD43-6244-9FB5-3DDCECD8B636}"/>
              </a:ext>
            </a:extLst>
          </p:cNvPr>
          <p:cNvSpPr>
            <a:spLocks noGrp="1"/>
          </p:cNvSpPr>
          <p:nvPr>
            <p:ph type="body" sz="quarter" idx="50" hasCustomPrompt="1"/>
          </p:nvPr>
        </p:nvSpPr>
        <p:spPr>
          <a:xfrm>
            <a:off x="8755279" y="2079229"/>
            <a:ext cx="2743200" cy="1458450"/>
          </a:xfrm>
        </p:spPr>
        <p:txBody>
          <a:bodyPr/>
          <a:lstStyle>
            <a:lvl1pPr marL="0" indent="0">
              <a:lnSpc>
                <a:spcPts val="1520"/>
              </a:lnSpc>
              <a:buNone/>
              <a:defRPr sz="1400"/>
            </a:lvl1pPr>
            <a:lvl3pPr marL="914400" indent="0">
              <a:buNone/>
              <a:defRPr/>
            </a:lvl3pPr>
          </a:lstStyle>
          <a:p>
            <a:pPr lvl="0"/>
            <a:r>
              <a:rPr lang="en-US"/>
              <a:t>Position</a:t>
            </a:r>
          </a:p>
          <a:p>
            <a:pPr lvl="0"/>
            <a:r>
              <a:rPr lang="en-US"/>
              <a:t>Office Location</a:t>
            </a:r>
          </a:p>
          <a:p>
            <a:pPr lvl="0"/>
            <a:r>
              <a:rPr lang="en-US"/>
              <a:t>Email Address</a:t>
            </a:r>
          </a:p>
        </p:txBody>
      </p:sp>
      <p:sp>
        <p:nvSpPr>
          <p:cNvPr id="33" name="Picture Placeholder 14">
            <a:extLst>
              <a:ext uri="{FF2B5EF4-FFF2-40B4-BE49-F238E27FC236}">
                <a16:creationId xmlns:a16="http://schemas.microsoft.com/office/drawing/2014/main" id="{D59BDACF-4B1F-444B-97F2-EFBC9AC46746}"/>
              </a:ext>
            </a:extLst>
          </p:cNvPr>
          <p:cNvSpPr>
            <a:spLocks noGrp="1"/>
          </p:cNvSpPr>
          <p:nvPr>
            <p:ph type="pic" sz="quarter" idx="51"/>
          </p:nvPr>
        </p:nvSpPr>
        <p:spPr>
          <a:xfrm>
            <a:off x="565150" y="3944912"/>
            <a:ext cx="1653393" cy="2171075"/>
          </a:xfrm>
        </p:spPr>
        <p:txBody>
          <a:bodyPr>
            <a:normAutofit/>
          </a:bodyPr>
          <a:lstStyle>
            <a:lvl1pPr marL="0" indent="0">
              <a:buNone/>
              <a:defRPr sz="1100">
                <a:solidFill>
                  <a:schemeClr val="tx2"/>
                </a:solidFill>
              </a:defRPr>
            </a:lvl1pPr>
          </a:lstStyle>
          <a:p>
            <a:r>
              <a:rPr lang="en-US"/>
              <a:t>Click icon to add picture</a:t>
            </a:r>
          </a:p>
        </p:txBody>
      </p:sp>
      <p:sp>
        <p:nvSpPr>
          <p:cNvPr id="34" name="Content Placeholder 17">
            <a:extLst>
              <a:ext uri="{FF2B5EF4-FFF2-40B4-BE49-F238E27FC236}">
                <a16:creationId xmlns:a16="http://schemas.microsoft.com/office/drawing/2014/main" id="{4A557297-7AE4-AE4B-B327-5D1D6A2057AC}"/>
              </a:ext>
            </a:extLst>
          </p:cNvPr>
          <p:cNvSpPr>
            <a:spLocks noGrp="1"/>
          </p:cNvSpPr>
          <p:nvPr>
            <p:ph sz="quarter" idx="52" hasCustomPrompt="1"/>
          </p:nvPr>
        </p:nvSpPr>
        <p:spPr>
          <a:xfrm>
            <a:off x="2444420" y="3980120"/>
            <a:ext cx="2743200" cy="304800"/>
          </a:xfrm>
        </p:spPr>
        <p:txBody>
          <a:bodyPr anchor="t" anchorCtr="0">
            <a:noAutofit/>
          </a:bodyPr>
          <a:lstStyle>
            <a:lvl1pPr marL="0" indent="0">
              <a:buNone/>
              <a:defRPr sz="1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a:p>
            <a:pPr lvl="0"/>
            <a:endParaRPr lang="en-US"/>
          </a:p>
        </p:txBody>
      </p:sp>
      <p:sp>
        <p:nvSpPr>
          <p:cNvPr id="35" name="Text Placeholder 19">
            <a:extLst>
              <a:ext uri="{FF2B5EF4-FFF2-40B4-BE49-F238E27FC236}">
                <a16:creationId xmlns:a16="http://schemas.microsoft.com/office/drawing/2014/main" id="{D095AA03-7E2E-9D49-9E59-39480C960C54}"/>
              </a:ext>
            </a:extLst>
          </p:cNvPr>
          <p:cNvSpPr>
            <a:spLocks noGrp="1"/>
          </p:cNvSpPr>
          <p:nvPr>
            <p:ph type="body" sz="quarter" idx="53" hasCustomPrompt="1"/>
          </p:nvPr>
        </p:nvSpPr>
        <p:spPr>
          <a:xfrm>
            <a:off x="2444420" y="4657537"/>
            <a:ext cx="2743200" cy="1458450"/>
          </a:xfrm>
        </p:spPr>
        <p:txBody>
          <a:bodyPr/>
          <a:lstStyle>
            <a:lvl1pPr marL="0" indent="0">
              <a:lnSpc>
                <a:spcPts val="1520"/>
              </a:lnSpc>
              <a:buNone/>
              <a:defRPr sz="1400"/>
            </a:lvl1pPr>
            <a:lvl3pPr marL="914400" indent="0">
              <a:buNone/>
              <a:defRPr/>
            </a:lvl3pPr>
          </a:lstStyle>
          <a:p>
            <a:pPr lvl="0"/>
            <a:r>
              <a:rPr lang="en-US"/>
              <a:t>Position</a:t>
            </a:r>
          </a:p>
          <a:p>
            <a:pPr lvl="0"/>
            <a:r>
              <a:rPr lang="en-US"/>
              <a:t>Office Location</a:t>
            </a:r>
          </a:p>
          <a:p>
            <a:pPr lvl="0"/>
            <a:r>
              <a:rPr lang="en-US"/>
              <a:t>Email Address</a:t>
            </a:r>
          </a:p>
        </p:txBody>
      </p:sp>
      <p:sp>
        <p:nvSpPr>
          <p:cNvPr id="36" name="Picture Placeholder 14">
            <a:extLst>
              <a:ext uri="{FF2B5EF4-FFF2-40B4-BE49-F238E27FC236}">
                <a16:creationId xmlns:a16="http://schemas.microsoft.com/office/drawing/2014/main" id="{E245F59E-929E-1346-9C72-B140B2659600}"/>
              </a:ext>
            </a:extLst>
          </p:cNvPr>
          <p:cNvSpPr>
            <a:spLocks noGrp="1"/>
          </p:cNvSpPr>
          <p:nvPr>
            <p:ph type="pic" sz="quarter" idx="54"/>
          </p:nvPr>
        </p:nvSpPr>
        <p:spPr>
          <a:xfrm>
            <a:off x="6876009" y="3944912"/>
            <a:ext cx="1653393" cy="2171075"/>
          </a:xfrm>
        </p:spPr>
        <p:txBody>
          <a:bodyPr>
            <a:normAutofit/>
          </a:bodyPr>
          <a:lstStyle>
            <a:lvl1pPr marL="0" indent="0">
              <a:buNone/>
              <a:defRPr sz="1100">
                <a:solidFill>
                  <a:schemeClr val="tx2"/>
                </a:solidFill>
              </a:defRPr>
            </a:lvl1pPr>
          </a:lstStyle>
          <a:p>
            <a:r>
              <a:rPr lang="en-US"/>
              <a:t>Click icon to add picture</a:t>
            </a:r>
          </a:p>
        </p:txBody>
      </p:sp>
      <p:sp>
        <p:nvSpPr>
          <p:cNvPr id="37" name="Content Placeholder 17">
            <a:extLst>
              <a:ext uri="{FF2B5EF4-FFF2-40B4-BE49-F238E27FC236}">
                <a16:creationId xmlns:a16="http://schemas.microsoft.com/office/drawing/2014/main" id="{4BDAE815-9E92-B846-BC8E-44989F4F91A6}"/>
              </a:ext>
            </a:extLst>
          </p:cNvPr>
          <p:cNvSpPr>
            <a:spLocks noGrp="1"/>
          </p:cNvSpPr>
          <p:nvPr>
            <p:ph sz="quarter" idx="55" hasCustomPrompt="1"/>
          </p:nvPr>
        </p:nvSpPr>
        <p:spPr>
          <a:xfrm>
            <a:off x="8755279" y="3980120"/>
            <a:ext cx="2743200" cy="304800"/>
          </a:xfrm>
        </p:spPr>
        <p:txBody>
          <a:bodyPr anchor="t" anchorCtr="0">
            <a:noAutofit/>
          </a:bodyPr>
          <a:lstStyle>
            <a:lvl1pPr marL="0" indent="0">
              <a:buNone/>
              <a:defRPr sz="1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a:p>
            <a:pPr lvl="0"/>
            <a:endParaRPr lang="en-US"/>
          </a:p>
        </p:txBody>
      </p:sp>
      <p:sp>
        <p:nvSpPr>
          <p:cNvPr id="38" name="Text Placeholder 19">
            <a:extLst>
              <a:ext uri="{FF2B5EF4-FFF2-40B4-BE49-F238E27FC236}">
                <a16:creationId xmlns:a16="http://schemas.microsoft.com/office/drawing/2014/main" id="{FD9E59AF-2838-5848-827F-0010869B1904}"/>
              </a:ext>
            </a:extLst>
          </p:cNvPr>
          <p:cNvSpPr>
            <a:spLocks noGrp="1"/>
          </p:cNvSpPr>
          <p:nvPr>
            <p:ph type="body" sz="quarter" idx="56" hasCustomPrompt="1"/>
          </p:nvPr>
        </p:nvSpPr>
        <p:spPr>
          <a:xfrm>
            <a:off x="8755279" y="4657537"/>
            <a:ext cx="2743200" cy="1458450"/>
          </a:xfrm>
        </p:spPr>
        <p:txBody>
          <a:bodyPr/>
          <a:lstStyle>
            <a:lvl1pPr marL="0" indent="0">
              <a:lnSpc>
                <a:spcPts val="1520"/>
              </a:lnSpc>
              <a:buNone/>
              <a:defRPr sz="1400"/>
            </a:lvl1pPr>
            <a:lvl3pPr marL="914400" indent="0">
              <a:buNone/>
              <a:defRPr/>
            </a:lvl3pPr>
          </a:lstStyle>
          <a:p>
            <a:pPr lvl="0"/>
            <a:r>
              <a:rPr lang="en-US"/>
              <a:t>Position</a:t>
            </a:r>
          </a:p>
          <a:p>
            <a:pPr lvl="0"/>
            <a:r>
              <a:rPr lang="en-US"/>
              <a:t>Office Location</a:t>
            </a:r>
          </a:p>
          <a:p>
            <a:pPr lvl="0"/>
            <a:r>
              <a:rPr lang="en-US"/>
              <a:t>Email Address</a:t>
            </a:r>
          </a:p>
        </p:txBody>
      </p:sp>
    </p:spTree>
    <p:extLst>
      <p:ext uri="{BB962C8B-B14F-4D97-AF65-F5344CB8AC3E}">
        <p14:creationId xmlns:p14="http://schemas.microsoft.com/office/powerpoint/2010/main" val="4160766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AA62-EC9A-7F41-BEB4-C0988A18C1B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7875A7B-E5FF-EB4F-8D5C-CA3CD1781492}"/>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5" name="Picture Placeholder 14">
            <a:extLst>
              <a:ext uri="{FF2B5EF4-FFF2-40B4-BE49-F238E27FC236}">
                <a16:creationId xmlns:a16="http://schemas.microsoft.com/office/drawing/2014/main" id="{56A78079-84EE-4045-A1E4-1E635FFAAB95}"/>
              </a:ext>
            </a:extLst>
          </p:cNvPr>
          <p:cNvSpPr>
            <a:spLocks noGrp="1"/>
          </p:cNvSpPr>
          <p:nvPr>
            <p:ph type="pic" sz="quarter" idx="34"/>
          </p:nvPr>
        </p:nvSpPr>
        <p:spPr>
          <a:xfrm>
            <a:off x="581024" y="1396581"/>
            <a:ext cx="1398561" cy="1781330"/>
          </a:xfrm>
        </p:spPr>
        <p:txBody>
          <a:bodyPr>
            <a:normAutofit/>
          </a:bodyPr>
          <a:lstStyle>
            <a:lvl1pPr marL="0" indent="0">
              <a:buNone/>
              <a:defRPr sz="1100">
                <a:solidFill>
                  <a:schemeClr val="tx2"/>
                </a:solidFill>
              </a:defRPr>
            </a:lvl1pPr>
          </a:lstStyle>
          <a:p>
            <a:r>
              <a:rPr lang="en-US"/>
              <a:t>Click icon to add picture</a:t>
            </a:r>
          </a:p>
        </p:txBody>
      </p:sp>
      <p:sp>
        <p:nvSpPr>
          <p:cNvPr id="20" name="Text Placeholder 19">
            <a:extLst>
              <a:ext uri="{FF2B5EF4-FFF2-40B4-BE49-F238E27FC236}">
                <a16:creationId xmlns:a16="http://schemas.microsoft.com/office/drawing/2014/main" id="{78DB83FD-3F32-6047-B34D-264E3BD36145}"/>
              </a:ext>
            </a:extLst>
          </p:cNvPr>
          <p:cNvSpPr>
            <a:spLocks noGrp="1"/>
          </p:cNvSpPr>
          <p:nvPr>
            <p:ph type="body" sz="quarter" idx="47" hasCustomPrompt="1"/>
          </p:nvPr>
        </p:nvSpPr>
        <p:spPr>
          <a:xfrm>
            <a:off x="2112258" y="2225148"/>
            <a:ext cx="1905105" cy="952763"/>
          </a:xfrm>
        </p:spPr>
        <p:txBody>
          <a:bodyPr/>
          <a:lstStyle>
            <a:lvl1pPr marL="0" indent="0">
              <a:lnSpc>
                <a:spcPts val="1520"/>
              </a:lnSpc>
              <a:buNone/>
              <a:defRPr sz="1400"/>
            </a:lvl1pPr>
            <a:lvl3pPr marL="914400" indent="0">
              <a:buNone/>
              <a:defRPr/>
            </a:lvl3pPr>
          </a:lstStyle>
          <a:p>
            <a:pPr lvl="0"/>
            <a:r>
              <a:rPr lang="en-US"/>
              <a:t>Position</a:t>
            </a:r>
          </a:p>
          <a:p>
            <a:pPr lvl="0"/>
            <a:r>
              <a:rPr lang="en-US"/>
              <a:t>Office Location</a:t>
            </a:r>
          </a:p>
          <a:p>
            <a:pPr lvl="0"/>
            <a:r>
              <a:rPr lang="en-US"/>
              <a:t>Email Address</a:t>
            </a:r>
          </a:p>
        </p:txBody>
      </p:sp>
      <p:sp>
        <p:nvSpPr>
          <p:cNvPr id="6" name="Text Placeholder 5">
            <a:extLst>
              <a:ext uri="{FF2B5EF4-FFF2-40B4-BE49-F238E27FC236}">
                <a16:creationId xmlns:a16="http://schemas.microsoft.com/office/drawing/2014/main" id="{87F09469-F855-754F-A824-0D7335862820}"/>
              </a:ext>
            </a:extLst>
          </p:cNvPr>
          <p:cNvSpPr>
            <a:spLocks noGrp="1"/>
          </p:cNvSpPr>
          <p:nvPr>
            <p:ph type="body" sz="quarter" idx="54" hasCustomPrompt="1"/>
          </p:nvPr>
        </p:nvSpPr>
        <p:spPr>
          <a:xfrm>
            <a:off x="2116526" y="1411571"/>
            <a:ext cx="1900837" cy="537146"/>
          </a:xfrm>
        </p:spPr>
        <p:txBody>
          <a:bodyPr/>
          <a:lstStyle>
            <a:lvl1pPr marL="0" indent="0">
              <a:buNone/>
              <a:defRPr sz="1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47" name="Picture Placeholder 14">
            <a:extLst>
              <a:ext uri="{FF2B5EF4-FFF2-40B4-BE49-F238E27FC236}">
                <a16:creationId xmlns:a16="http://schemas.microsoft.com/office/drawing/2014/main" id="{AB76E8B0-CE1D-0A4B-9E16-51177F81FFB8}"/>
              </a:ext>
            </a:extLst>
          </p:cNvPr>
          <p:cNvSpPr>
            <a:spLocks noGrp="1"/>
          </p:cNvSpPr>
          <p:nvPr>
            <p:ph type="pic" sz="quarter" idx="55"/>
          </p:nvPr>
        </p:nvSpPr>
        <p:spPr>
          <a:xfrm>
            <a:off x="4508448" y="1396581"/>
            <a:ext cx="1398561" cy="1781330"/>
          </a:xfrm>
        </p:spPr>
        <p:txBody>
          <a:bodyPr>
            <a:normAutofit/>
          </a:bodyPr>
          <a:lstStyle>
            <a:lvl1pPr marL="0" indent="0">
              <a:buNone/>
              <a:defRPr sz="1100">
                <a:solidFill>
                  <a:schemeClr val="tx2"/>
                </a:solidFill>
              </a:defRPr>
            </a:lvl1pPr>
          </a:lstStyle>
          <a:p>
            <a:r>
              <a:rPr lang="en-US"/>
              <a:t>Click icon to add picture</a:t>
            </a:r>
          </a:p>
        </p:txBody>
      </p:sp>
      <p:sp>
        <p:nvSpPr>
          <p:cNvPr id="48" name="Text Placeholder 19">
            <a:extLst>
              <a:ext uri="{FF2B5EF4-FFF2-40B4-BE49-F238E27FC236}">
                <a16:creationId xmlns:a16="http://schemas.microsoft.com/office/drawing/2014/main" id="{AB8ADCAF-BB34-5943-9812-16CD7CCFC056}"/>
              </a:ext>
            </a:extLst>
          </p:cNvPr>
          <p:cNvSpPr>
            <a:spLocks noGrp="1"/>
          </p:cNvSpPr>
          <p:nvPr>
            <p:ph type="body" sz="quarter" idx="56" hasCustomPrompt="1"/>
          </p:nvPr>
        </p:nvSpPr>
        <p:spPr>
          <a:xfrm>
            <a:off x="6039682" y="2225148"/>
            <a:ext cx="1905105" cy="952763"/>
          </a:xfrm>
        </p:spPr>
        <p:txBody>
          <a:bodyPr/>
          <a:lstStyle>
            <a:lvl1pPr marL="0" indent="0">
              <a:lnSpc>
                <a:spcPts val="1520"/>
              </a:lnSpc>
              <a:buNone/>
              <a:defRPr sz="1400"/>
            </a:lvl1pPr>
            <a:lvl3pPr marL="914400" indent="0">
              <a:buNone/>
              <a:defRPr/>
            </a:lvl3pPr>
          </a:lstStyle>
          <a:p>
            <a:pPr lvl="0"/>
            <a:r>
              <a:rPr lang="en-US"/>
              <a:t>Position</a:t>
            </a:r>
          </a:p>
          <a:p>
            <a:pPr lvl="0"/>
            <a:r>
              <a:rPr lang="en-US"/>
              <a:t>Office Location</a:t>
            </a:r>
          </a:p>
          <a:p>
            <a:pPr lvl="0"/>
            <a:r>
              <a:rPr lang="en-US"/>
              <a:t>Email Address</a:t>
            </a:r>
          </a:p>
        </p:txBody>
      </p:sp>
      <p:sp>
        <p:nvSpPr>
          <p:cNvPr id="49" name="Text Placeholder 5">
            <a:extLst>
              <a:ext uri="{FF2B5EF4-FFF2-40B4-BE49-F238E27FC236}">
                <a16:creationId xmlns:a16="http://schemas.microsoft.com/office/drawing/2014/main" id="{14527A78-B091-2747-8B03-CB55EBA03EF0}"/>
              </a:ext>
            </a:extLst>
          </p:cNvPr>
          <p:cNvSpPr>
            <a:spLocks noGrp="1"/>
          </p:cNvSpPr>
          <p:nvPr>
            <p:ph type="body" sz="quarter" idx="57" hasCustomPrompt="1"/>
          </p:nvPr>
        </p:nvSpPr>
        <p:spPr>
          <a:xfrm>
            <a:off x="6043950" y="1411571"/>
            <a:ext cx="1900837" cy="537146"/>
          </a:xfrm>
        </p:spPr>
        <p:txBody>
          <a:bodyPr/>
          <a:lstStyle>
            <a:lvl1pPr marL="0" indent="0">
              <a:buNone/>
              <a:defRPr sz="1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50" name="Picture Placeholder 14">
            <a:extLst>
              <a:ext uri="{FF2B5EF4-FFF2-40B4-BE49-F238E27FC236}">
                <a16:creationId xmlns:a16="http://schemas.microsoft.com/office/drawing/2014/main" id="{5968E136-B156-4147-8126-4C2A1A640E12}"/>
              </a:ext>
            </a:extLst>
          </p:cNvPr>
          <p:cNvSpPr>
            <a:spLocks noGrp="1"/>
          </p:cNvSpPr>
          <p:nvPr>
            <p:ph type="pic" sz="quarter" idx="58"/>
          </p:nvPr>
        </p:nvSpPr>
        <p:spPr>
          <a:xfrm>
            <a:off x="8196027" y="1396581"/>
            <a:ext cx="1398561" cy="1781330"/>
          </a:xfrm>
        </p:spPr>
        <p:txBody>
          <a:bodyPr>
            <a:normAutofit/>
          </a:bodyPr>
          <a:lstStyle>
            <a:lvl1pPr marL="0" indent="0">
              <a:buNone/>
              <a:defRPr sz="1100">
                <a:solidFill>
                  <a:schemeClr val="tx2"/>
                </a:solidFill>
              </a:defRPr>
            </a:lvl1pPr>
          </a:lstStyle>
          <a:p>
            <a:r>
              <a:rPr lang="en-US"/>
              <a:t>Click icon to add picture</a:t>
            </a:r>
          </a:p>
        </p:txBody>
      </p:sp>
      <p:sp>
        <p:nvSpPr>
          <p:cNvPr id="51" name="Text Placeholder 19">
            <a:extLst>
              <a:ext uri="{FF2B5EF4-FFF2-40B4-BE49-F238E27FC236}">
                <a16:creationId xmlns:a16="http://schemas.microsoft.com/office/drawing/2014/main" id="{DF40FB44-CCDA-2B4E-BA2D-FFEBEC343906}"/>
              </a:ext>
            </a:extLst>
          </p:cNvPr>
          <p:cNvSpPr>
            <a:spLocks noGrp="1"/>
          </p:cNvSpPr>
          <p:nvPr>
            <p:ph type="body" sz="quarter" idx="59" hasCustomPrompt="1"/>
          </p:nvPr>
        </p:nvSpPr>
        <p:spPr>
          <a:xfrm>
            <a:off x="9727261" y="2225148"/>
            <a:ext cx="1905105" cy="952763"/>
          </a:xfrm>
        </p:spPr>
        <p:txBody>
          <a:bodyPr/>
          <a:lstStyle>
            <a:lvl1pPr marL="0" indent="0">
              <a:lnSpc>
                <a:spcPts val="1520"/>
              </a:lnSpc>
              <a:buNone/>
              <a:defRPr sz="1400"/>
            </a:lvl1pPr>
            <a:lvl3pPr marL="914400" indent="0">
              <a:buNone/>
              <a:defRPr/>
            </a:lvl3pPr>
          </a:lstStyle>
          <a:p>
            <a:pPr lvl="0"/>
            <a:r>
              <a:rPr lang="en-US"/>
              <a:t>Position</a:t>
            </a:r>
          </a:p>
          <a:p>
            <a:pPr lvl="0"/>
            <a:r>
              <a:rPr lang="en-US"/>
              <a:t>Office Location</a:t>
            </a:r>
          </a:p>
          <a:p>
            <a:pPr lvl="0"/>
            <a:r>
              <a:rPr lang="en-US"/>
              <a:t>Email Address</a:t>
            </a:r>
          </a:p>
        </p:txBody>
      </p:sp>
      <p:sp>
        <p:nvSpPr>
          <p:cNvPr id="52" name="Text Placeholder 5">
            <a:extLst>
              <a:ext uri="{FF2B5EF4-FFF2-40B4-BE49-F238E27FC236}">
                <a16:creationId xmlns:a16="http://schemas.microsoft.com/office/drawing/2014/main" id="{6EFB3FCF-9C8E-294E-93A1-5A5569ECDB0B}"/>
              </a:ext>
            </a:extLst>
          </p:cNvPr>
          <p:cNvSpPr>
            <a:spLocks noGrp="1"/>
          </p:cNvSpPr>
          <p:nvPr>
            <p:ph type="body" sz="quarter" idx="60" hasCustomPrompt="1"/>
          </p:nvPr>
        </p:nvSpPr>
        <p:spPr>
          <a:xfrm>
            <a:off x="9731529" y="1411571"/>
            <a:ext cx="1900837" cy="537146"/>
          </a:xfrm>
        </p:spPr>
        <p:txBody>
          <a:bodyPr/>
          <a:lstStyle>
            <a:lvl1pPr marL="0" indent="0">
              <a:buNone/>
              <a:defRPr sz="1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53" name="Picture Placeholder 14">
            <a:extLst>
              <a:ext uri="{FF2B5EF4-FFF2-40B4-BE49-F238E27FC236}">
                <a16:creationId xmlns:a16="http://schemas.microsoft.com/office/drawing/2014/main" id="{0EEA4D37-9327-F84F-88C1-11E4485DBB80}"/>
              </a:ext>
            </a:extLst>
          </p:cNvPr>
          <p:cNvSpPr>
            <a:spLocks noGrp="1"/>
          </p:cNvSpPr>
          <p:nvPr>
            <p:ph type="pic" sz="quarter" idx="61"/>
          </p:nvPr>
        </p:nvSpPr>
        <p:spPr>
          <a:xfrm>
            <a:off x="581024" y="3869961"/>
            <a:ext cx="1398561" cy="1781330"/>
          </a:xfrm>
        </p:spPr>
        <p:txBody>
          <a:bodyPr>
            <a:normAutofit/>
          </a:bodyPr>
          <a:lstStyle>
            <a:lvl1pPr marL="0" indent="0">
              <a:buNone/>
              <a:defRPr sz="1100">
                <a:solidFill>
                  <a:schemeClr val="tx2"/>
                </a:solidFill>
              </a:defRPr>
            </a:lvl1pPr>
          </a:lstStyle>
          <a:p>
            <a:r>
              <a:rPr lang="en-US"/>
              <a:t>Click icon to add picture</a:t>
            </a:r>
          </a:p>
        </p:txBody>
      </p:sp>
      <p:sp>
        <p:nvSpPr>
          <p:cNvPr id="54" name="Text Placeholder 19">
            <a:extLst>
              <a:ext uri="{FF2B5EF4-FFF2-40B4-BE49-F238E27FC236}">
                <a16:creationId xmlns:a16="http://schemas.microsoft.com/office/drawing/2014/main" id="{D86B149B-30A4-5549-B591-BB8DE38FABE6}"/>
              </a:ext>
            </a:extLst>
          </p:cNvPr>
          <p:cNvSpPr>
            <a:spLocks noGrp="1"/>
          </p:cNvSpPr>
          <p:nvPr>
            <p:ph type="body" sz="quarter" idx="62" hasCustomPrompt="1"/>
          </p:nvPr>
        </p:nvSpPr>
        <p:spPr>
          <a:xfrm>
            <a:off x="2112258" y="4698528"/>
            <a:ext cx="1905105" cy="952763"/>
          </a:xfrm>
        </p:spPr>
        <p:txBody>
          <a:bodyPr/>
          <a:lstStyle>
            <a:lvl1pPr marL="0" indent="0">
              <a:lnSpc>
                <a:spcPts val="1520"/>
              </a:lnSpc>
              <a:buNone/>
              <a:defRPr sz="1400"/>
            </a:lvl1pPr>
            <a:lvl3pPr marL="914400" indent="0">
              <a:buNone/>
              <a:defRPr/>
            </a:lvl3pPr>
          </a:lstStyle>
          <a:p>
            <a:pPr lvl="0"/>
            <a:r>
              <a:rPr lang="en-US"/>
              <a:t>Position</a:t>
            </a:r>
          </a:p>
          <a:p>
            <a:pPr lvl="0"/>
            <a:r>
              <a:rPr lang="en-US"/>
              <a:t>Office Location</a:t>
            </a:r>
          </a:p>
          <a:p>
            <a:pPr lvl="0"/>
            <a:r>
              <a:rPr lang="en-US"/>
              <a:t>Email Address</a:t>
            </a:r>
          </a:p>
        </p:txBody>
      </p:sp>
      <p:sp>
        <p:nvSpPr>
          <p:cNvPr id="55" name="Text Placeholder 5">
            <a:extLst>
              <a:ext uri="{FF2B5EF4-FFF2-40B4-BE49-F238E27FC236}">
                <a16:creationId xmlns:a16="http://schemas.microsoft.com/office/drawing/2014/main" id="{9B56030A-C74A-FF41-BB8B-9CF7C27F30ED}"/>
              </a:ext>
            </a:extLst>
          </p:cNvPr>
          <p:cNvSpPr>
            <a:spLocks noGrp="1"/>
          </p:cNvSpPr>
          <p:nvPr>
            <p:ph type="body" sz="quarter" idx="63" hasCustomPrompt="1"/>
          </p:nvPr>
        </p:nvSpPr>
        <p:spPr>
          <a:xfrm>
            <a:off x="2116526" y="3884951"/>
            <a:ext cx="1900837" cy="537146"/>
          </a:xfrm>
        </p:spPr>
        <p:txBody>
          <a:bodyPr/>
          <a:lstStyle>
            <a:lvl1pPr marL="0" indent="0">
              <a:buNone/>
              <a:defRPr sz="1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56" name="Picture Placeholder 14">
            <a:extLst>
              <a:ext uri="{FF2B5EF4-FFF2-40B4-BE49-F238E27FC236}">
                <a16:creationId xmlns:a16="http://schemas.microsoft.com/office/drawing/2014/main" id="{DA1DDF94-1864-5D4A-918F-0CD0E35F4379}"/>
              </a:ext>
            </a:extLst>
          </p:cNvPr>
          <p:cNvSpPr>
            <a:spLocks noGrp="1"/>
          </p:cNvSpPr>
          <p:nvPr>
            <p:ph type="pic" sz="quarter" idx="64"/>
          </p:nvPr>
        </p:nvSpPr>
        <p:spPr>
          <a:xfrm>
            <a:off x="4508448" y="3869961"/>
            <a:ext cx="1398561" cy="1781330"/>
          </a:xfrm>
        </p:spPr>
        <p:txBody>
          <a:bodyPr>
            <a:normAutofit/>
          </a:bodyPr>
          <a:lstStyle>
            <a:lvl1pPr marL="0" indent="0">
              <a:buNone/>
              <a:defRPr sz="1100">
                <a:solidFill>
                  <a:schemeClr val="tx2"/>
                </a:solidFill>
              </a:defRPr>
            </a:lvl1pPr>
          </a:lstStyle>
          <a:p>
            <a:r>
              <a:rPr lang="en-US"/>
              <a:t>Click icon to add picture</a:t>
            </a:r>
          </a:p>
        </p:txBody>
      </p:sp>
      <p:sp>
        <p:nvSpPr>
          <p:cNvPr id="57" name="Text Placeholder 19">
            <a:extLst>
              <a:ext uri="{FF2B5EF4-FFF2-40B4-BE49-F238E27FC236}">
                <a16:creationId xmlns:a16="http://schemas.microsoft.com/office/drawing/2014/main" id="{4A592DFA-B30D-1243-97B4-7B24D436A51D}"/>
              </a:ext>
            </a:extLst>
          </p:cNvPr>
          <p:cNvSpPr>
            <a:spLocks noGrp="1"/>
          </p:cNvSpPr>
          <p:nvPr>
            <p:ph type="body" sz="quarter" idx="65" hasCustomPrompt="1"/>
          </p:nvPr>
        </p:nvSpPr>
        <p:spPr>
          <a:xfrm>
            <a:off x="6039682" y="4698528"/>
            <a:ext cx="1905105" cy="952763"/>
          </a:xfrm>
        </p:spPr>
        <p:txBody>
          <a:bodyPr/>
          <a:lstStyle>
            <a:lvl1pPr marL="0" indent="0">
              <a:lnSpc>
                <a:spcPts val="1520"/>
              </a:lnSpc>
              <a:buNone/>
              <a:defRPr sz="1400"/>
            </a:lvl1pPr>
            <a:lvl3pPr marL="914400" indent="0">
              <a:buNone/>
              <a:defRPr/>
            </a:lvl3pPr>
          </a:lstStyle>
          <a:p>
            <a:pPr lvl="0"/>
            <a:r>
              <a:rPr lang="en-US"/>
              <a:t>Position</a:t>
            </a:r>
          </a:p>
          <a:p>
            <a:pPr lvl="0"/>
            <a:r>
              <a:rPr lang="en-US"/>
              <a:t>Office Location</a:t>
            </a:r>
          </a:p>
          <a:p>
            <a:pPr lvl="0"/>
            <a:r>
              <a:rPr lang="en-US"/>
              <a:t>Email Address</a:t>
            </a:r>
          </a:p>
        </p:txBody>
      </p:sp>
      <p:sp>
        <p:nvSpPr>
          <p:cNvPr id="58" name="Text Placeholder 5">
            <a:extLst>
              <a:ext uri="{FF2B5EF4-FFF2-40B4-BE49-F238E27FC236}">
                <a16:creationId xmlns:a16="http://schemas.microsoft.com/office/drawing/2014/main" id="{DB2C588C-C666-294F-8495-3929BD48F497}"/>
              </a:ext>
            </a:extLst>
          </p:cNvPr>
          <p:cNvSpPr>
            <a:spLocks noGrp="1"/>
          </p:cNvSpPr>
          <p:nvPr>
            <p:ph type="body" sz="quarter" idx="66" hasCustomPrompt="1"/>
          </p:nvPr>
        </p:nvSpPr>
        <p:spPr>
          <a:xfrm>
            <a:off x="6043950" y="3884951"/>
            <a:ext cx="1900837" cy="537146"/>
          </a:xfrm>
        </p:spPr>
        <p:txBody>
          <a:bodyPr/>
          <a:lstStyle>
            <a:lvl1pPr marL="0" indent="0">
              <a:buNone/>
              <a:defRPr sz="1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59" name="Picture Placeholder 14">
            <a:extLst>
              <a:ext uri="{FF2B5EF4-FFF2-40B4-BE49-F238E27FC236}">
                <a16:creationId xmlns:a16="http://schemas.microsoft.com/office/drawing/2014/main" id="{575FB635-F93A-F543-9A66-20E27BD5A839}"/>
              </a:ext>
            </a:extLst>
          </p:cNvPr>
          <p:cNvSpPr>
            <a:spLocks noGrp="1"/>
          </p:cNvSpPr>
          <p:nvPr>
            <p:ph type="pic" sz="quarter" idx="67"/>
          </p:nvPr>
        </p:nvSpPr>
        <p:spPr>
          <a:xfrm>
            <a:off x="8196027" y="3869961"/>
            <a:ext cx="1398561" cy="1781330"/>
          </a:xfrm>
        </p:spPr>
        <p:txBody>
          <a:bodyPr>
            <a:normAutofit/>
          </a:bodyPr>
          <a:lstStyle>
            <a:lvl1pPr marL="0" indent="0">
              <a:buNone/>
              <a:defRPr sz="1100">
                <a:solidFill>
                  <a:schemeClr val="tx2"/>
                </a:solidFill>
              </a:defRPr>
            </a:lvl1pPr>
          </a:lstStyle>
          <a:p>
            <a:r>
              <a:rPr lang="en-US"/>
              <a:t>Click icon to add picture</a:t>
            </a:r>
          </a:p>
        </p:txBody>
      </p:sp>
      <p:sp>
        <p:nvSpPr>
          <p:cNvPr id="60" name="Text Placeholder 19">
            <a:extLst>
              <a:ext uri="{FF2B5EF4-FFF2-40B4-BE49-F238E27FC236}">
                <a16:creationId xmlns:a16="http://schemas.microsoft.com/office/drawing/2014/main" id="{42E655E6-B689-2142-A764-4C4FF24F31E9}"/>
              </a:ext>
            </a:extLst>
          </p:cNvPr>
          <p:cNvSpPr>
            <a:spLocks noGrp="1"/>
          </p:cNvSpPr>
          <p:nvPr>
            <p:ph type="body" sz="quarter" idx="68" hasCustomPrompt="1"/>
          </p:nvPr>
        </p:nvSpPr>
        <p:spPr>
          <a:xfrm>
            <a:off x="9727261" y="4698528"/>
            <a:ext cx="1905105" cy="952763"/>
          </a:xfrm>
        </p:spPr>
        <p:txBody>
          <a:bodyPr/>
          <a:lstStyle>
            <a:lvl1pPr marL="0" indent="0">
              <a:lnSpc>
                <a:spcPts val="1520"/>
              </a:lnSpc>
              <a:buNone/>
              <a:defRPr sz="1400"/>
            </a:lvl1pPr>
            <a:lvl3pPr marL="914400" indent="0">
              <a:buNone/>
              <a:defRPr/>
            </a:lvl3pPr>
          </a:lstStyle>
          <a:p>
            <a:pPr lvl="0"/>
            <a:r>
              <a:rPr lang="en-US"/>
              <a:t>Position</a:t>
            </a:r>
          </a:p>
          <a:p>
            <a:pPr lvl="0"/>
            <a:r>
              <a:rPr lang="en-US"/>
              <a:t>Office Location</a:t>
            </a:r>
          </a:p>
          <a:p>
            <a:pPr lvl="0"/>
            <a:r>
              <a:rPr lang="en-US"/>
              <a:t>Email Address</a:t>
            </a:r>
          </a:p>
        </p:txBody>
      </p:sp>
      <p:sp>
        <p:nvSpPr>
          <p:cNvPr id="61" name="Text Placeholder 5">
            <a:extLst>
              <a:ext uri="{FF2B5EF4-FFF2-40B4-BE49-F238E27FC236}">
                <a16:creationId xmlns:a16="http://schemas.microsoft.com/office/drawing/2014/main" id="{F1EA070B-D5F1-2345-8541-FD7353E45B95}"/>
              </a:ext>
            </a:extLst>
          </p:cNvPr>
          <p:cNvSpPr>
            <a:spLocks noGrp="1"/>
          </p:cNvSpPr>
          <p:nvPr>
            <p:ph type="body" sz="quarter" idx="69" hasCustomPrompt="1"/>
          </p:nvPr>
        </p:nvSpPr>
        <p:spPr>
          <a:xfrm>
            <a:off x="9731529" y="3884951"/>
            <a:ext cx="1900837" cy="537146"/>
          </a:xfrm>
        </p:spPr>
        <p:txBody>
          <a:bodyPr/>
          <a:lstStyle>
            <a:lvl1pPr marL="0" indent="0">
              <a:buNone/>
              <a:defRPr sz="1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Tree>
    <p:extLst>
      <p:ext uri="{BB962C8B-B14F-4D97-AF65-F5344CB8AC3E}">
        <p14:creationId xmlns:p14="http://schemas.microsoft.com/office/powerpoint/2010/main" val="139124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A8BA09-9958-41AA-93F5-E996535A3033}"/>
              </a:ext>
            </a:extLst>
          </p:cNvPr>
          <p:cNvSpPr/>
          <p:nvPr userDrawn="1"/>
        </p:nvSpPr>
        <p:spPr>
          <a:xfrm>
            <a:off x="6985" y="744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AAA47D5F-DC8C-4F23-973F-080DC30B354E}"/>
              </a:ext>
            </a:extLst>
          </p:cNvPr>
          <p:cNvSpPr>
            <a:spLocks noGrp="1"/>
          </p:cNvSpPr>
          <p:nvPr>
            <p:ph type="ctrTitle" hasCustomPrompt="1"/>
          </p:nvPr>
        </p:nvSpPr>
        <p:spPr>
          <a:xfrm>
            <a:off x="565151" y="1431631"/>
            <a:ext cx="5530849" cy="914096"/>
          </a:xfrm>
        </p:spPr>
        <p:txBody>
          <a:bodyPr vert="horz" wrap="square" lIns="0" tIns="0" rIns="0" bIns="0" rtlCol="0" anchor="t">
            <a:noAutofit/>
          </a:bodyPr>
          <a:lstStyle>
            <a:lvl1pPr>
              <a:lnSpc>
                <a:spcPts val="7080"/>
              </a:lnSpc>
              <a:defRPr lang="en-US" sz="6600" dirty="0" smtClean="0">
                <a:solidFill>
                  <a:schemeClr val="accent3"/>
                </a:solidFill>
              </a:defRPr>
            </a:lvl1pPr>
          </a:lstStyle>
          <a:p>
            <a:pPr marL="0" lvl="0"/>
            <a:r>
              <a:rPr lang="en-US"/>
              <a:t>Thank You</a:t>
            </a:r>
          </a:p>
        </p:txBody>
      </p:sp>
      <p:sp>
        <p:nvSpPr>
          <p:cNvPr id="3" name="Subtitle 2">
            <a:extLst>
              <a:ext uri="{FF2B5EF4-FFF2-40B4-BE49-F238E27FC236}">
                <a16:creationId xmlns:a16="http://schemas.microsoft.com/office/drawing/2014/main" id="{6E712A2F-4795-40C8-9230-C44EA1FF44E6}"/>
              </a:ext>
            </a:extLst>
          </p:cNvPr>
          <p:cNvSpPr>
            <a:spLocks noGrp="1"/>
          </p:cNvSpPr>
          <p:nvPr>
            <p:ph type="subTitle" idx="1" hasCustomPrompt="1"/>
          </p:nvPr>
        </p:nvSpPr>
        <p:spPr>
          <a:xfrm>
            <a:off x="565150" y="2861931"/>
            <a:ext cx="7838316" cy="2105575"/>
          </a:xfrm>
        </p:spPr>
        <p:txBody>
          <a:bodyPr vert="horz" wrap="square" lIns="0" tIns="0" rIns="0" bIns="0" rtlCol="0">
            <a:noAutofit/>
          </a:bodyPr>
          <a:lstStyle>
            <a:lvl1pPr marL="0" indent="0">
              <a:lnSpc>
                <a:spcPts val="2420"/>
              </a:lnSpc>
              <a:buNone/>
              <a:defRPr lang="en-US" sz="1800" i="0" dirty="0" smtClean="0">
                <a:solidFill>
                  <a:schemeClr val="bg1"/>
                </a:solidFill>
              </a:defRPr>
            </a:lvl1pPr>
          </a:lstStyle>
          <a:p>
            <a:pPr marL="0" indent="0">
              <a:buNone/>
            </a:pPr>
            <a:r>
              <a:rPr lang="en-US" i="0">
                <a:solidFill>
                  <a:schemeClr val="bg1"/>
                </a:solidFill>
              </a:rPr>
              <a:t>BSR™ is a global nonprofit organization that works with its network of more than 250 member companies and other partners to build a just and sustainable world. From its offices in Asia, Europe, and North America, BSR™ develops sustainable business strategies and solutions through consulting, research, and cross-sector collaboration. </a:t>
            </a:r>
          </a:p>
          <a:p>
            <a:pPr marL="0" indent="0">
              <a:buNone/>
            </a:pPr>
            <a:r>
              <a:rPr lang="en-US" sz="2000" b="1" i="0" err="1">
                <a:solidFill>
                  <a:schemeClr val="bg1"/>
                </a:solidFill>
              </a:rPr>
              <a:t>www.bsr.org</a:t>
            </a:r>
            <a:endParaRPr lang="en-US" sz="2000" b="1" i="0">
              <a:solidFill>
                <a:schemeClr val="bg1"/>
              </a:solidFill>
            </a:endParaRPr>
          </a:p>
        </p:txBody>
      </p:sp>
      <p:sp>
        <p:nvSpPr>
          <p:cNvPr id="14" name="Footer Placeholder 4">
            <a:extLst>
              <a:ext uri="{FF2B5EF4-FFF2-40B4-BE49-F238E27FC236}">
                <a16:creationId xmlns:a16="http://schemas.microsoft.com/office/drawing/2014/main" id="{670BA065-DE9C-423B-984B-009AEE754284}"/>
              </a:ext>
            </a:extLst>
          </p:cNvPr>
          <p:cNvSpPr>
            <a:spLocks noGrp="1"/>
          </p:cNvSpPr>
          <p:nvPr>
            <p:ph type="ftr" sz="quarter" idx="11"/>
          </p:nvPr>
        </p:nvSpPr>
        <p:spPr>
          <a:xfrm>
            <a:off x="7384744" y="6326833"/>
            <a:ext cx="4114800" cy="153888"/>
          </a:xfrm>
          <a:prstGeom prst="rect">
            <a:avLst/>
          </a:prstGeom>
        </p:spPr>
        <p:txBody>
          <a:bodyPr lIns="0" tIns="0" rIns="0" bIns="0"/>
          <a:lstStyle>
            <a:lvl1pPr algn="r">
              <a:defRPr sz="800">
                <a:solidFill>
                  <a:schemeClr val="bg1"/>
                </a:solidFill>
              </a:defRPr>
            </a:lvl1pPr>
          </a:lstStyle>
          <a:p>
            <a:r>
              <a:rPr lang="en-US"/>
              <a:t>© 2020 Business for Social Responsibility</a:t>
            </a:r>
          </a:p>
        </p:txBody>
      </p:sp>
      <p:pic>
        <p:nvPicPr>
          <p:cNvPr id="9" name="Picture 8">
            <a:extLst>
              <a:ext uri="{FF2B5EF4-FFF2-40B4-BE49-F238E27FC236}">
                <a16:creationId xmlns:a16="http://schemas.microsoft.com/office/drawing/2014/main" id="{E9B15C68-9320-D241-A8AD-45960450CE7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8798" b="61257"/>
          <a:stretch/>
        </p:blipFill>
        <p:spPr>
          <a:xfrm>
            <a:off x="10138551" y="5746393"/>
            <a:ext cx="1728457" cy="652774"/>
          </a:xfrm>
          <a:prstGeom prst="rect">
            <a:avLst/>
          </a:prstGeom>
        </p:spPr>
      </p:pic>
      <p:pic>
        <p:nvPicPr>
          <p:cNvPr id="11" name="Picture 10">
            <a:hlinkClick r:id="rId3"/>
            <a:extLst>
              <a:ext uri="{FF2B5EF4-FFF2-40B4-BE49-F238E27FC236}">
                <a16:creationId xmlns:a16="http://schemas.microsoft.com/office/drawing/2014/main" id="{71A174E9-6F33-734F-A62B-56868347046B}"/>
              </a:ext>
            </a:extLst>
          </p:cNvPr>
          <p:cNvPicPr>
            <a:picLocks noChangeAspect="1"/>
          </p:cNvPicPr>
          <p:nvPr userDrawn="1"/>
        </p:nvPicPr>
        <p:blipFill>
          <a:blip r:embed="rId4"/>
          <a:stretch>
            <a:fillRect/>
          </a:stretch>
        </p:blipFill>
        <p:spPr>
          <a:xfrm>
            <a:off x="565150" y="6103320"/>
            <a:ext cx="365760" cy="365760"/>
          </a:xfrm>
          <a:prstGeom prst="rect">
            <a:avLst/>
          </a:prstGeom>
        </p:spPr>
      </p:pic>
      <p:pic>
        <p:nvPicPr>
          <p:cNvPr id="19" name="Picture 18">
            <a:hlinkClick r:id="rId5"/>
            <a:extLst>
              <a:ext uri="{FF2B5EF4-FFF2-40B4-BE49-F238E27FC236}">
                <a16:creationId xmlns:a16="http://schemas.microsoft.com/office/drawing/2014/main" id="{51FE77E1-B1AE-DD4A-B7C5-814237B54071}"/>
              </a:ext>
            </a:extLst>
          </p:cNvPr>
          <p:cNvPicPr>
            <a:picLocks noChangeAspect="1"/>
          </p:cNvPicPr>
          <p:nvPr userDrawn="1"/>
        </p:nvPicPr>
        <p:blipFill>
          <a:blip r:embed="rId6"/>
          <a:stretch>
            <a:fillRect/>
          </a:stretch>
        </p:blipFill>
        <p:spPr>
          <a:xfrm>
            <a:off x="1048748" y="6103320"/>
            <a:ext cx="365760" cy="365760"/>
          </a:xfrm>
          <a:prstGeom prst="rect">
            <a:avLst/>
          </a:prstGeom>
        </p:spPr>
      </p:pic>
      <p:pic>
        <p:nvPicPr>
          <p:cNvPr id="20" name="Picture 19">
            <a:hlinkClick r:id="rId7"/>
            <a:extLst>
              <a:ext uri="{FF2B5EF4-FFF2-40B4-BE49-F238E27FC236}">
                <a16:creationId xmlns:a16="http://schemas.microsoft.com/office/drawing/2014/main" id="{34EEE907-D39E-FC41-A93B-BD57E7100BDC}"/>
              </a:ext>
            </a:extLst>
          </p:cNvPr>
          <p:cNvPicPr>
            <a:picLocks noChangeAspect="1"/>
          </p:cNvPicPr>
          <p:nvPr userDrawn="1"/>
        </p:nvPicPr>
        <p:blipFill>
          <a:blip r:embed="rId8"/>
          <a:stretch>
            <a:fillRect/>
          </a:stretch>
        </p:blipFill>
        <p:spPr>
          <a:xfrm>
            <a:off x="1532346" y="6103320"/>
            <a:ext cx="365760" cy="365760"/>
          </a:xfrm>
          <a:prstGeom prst="rect">
            <a:avLst/>
          </a:prstGeom>
        </p:spPr>
      </p:pic>
      <p:pic>
        <p:nvPicPr>
          <p:cNvPr id="21" name="Picture 20">
            <a:hlinkClick r:id="rId9"/>
            <a:extLst>
              <a:ext uri="{FF2B5EF4-FFF2-40B4-BE49-F238E27FC236}">
                <a16:creationId xmlns:a16="http://schemas.microsoft.com/office/drawing/2014/main" id="{3C307291-D1BA-1D43-A1DF-49CBA6DEEB7F}"/>
              </a:ext>
            </a:extLst>
          </p:cNvPr>
          <p:cNvPicPr>
            <a:picLocks noChangeAspect="1"/>
          </p:cNvPicPr>
          <p:nvPr userDrawn="1"/>
        </p:nvPicPr>
        <p:blipFill>
          <a:blip r:embed="rId10"/>
          <a:stretch>
            <a:fillRect/>
          </a:stretch>
        </p:blipFill>
        <p:spPr>
          <a:xfrm>
            <a:off x="2015944" y="6103320"/>
            <a:ext cx="365760" cy="365760"/>
          </a:xfrm>
          <a:prstGeom prst="rect">
            <a:avLst/>
          </a:prstGeom>
        </p:spPr>
      </p:pic>
      <p:pic>
        <p:nvPicPr>
          <p:cNvPr id="22" name="Picture 21">
            <a:hlinkClick r:id="rId11"/>
            <a:extLst>
              <a:ext uri="{FF2B5EF4-FFF2-40B4-BE49-F238E27FC236}">
                <a16:creationId xmlns:a16="http://schemas.microsoft.com/office/drawing/2014/main" id="{BB700F84-40BA-4C46-B7E0-755DBE12EE01}"/>
              </a:ext>
            </a:extLst>
          </p:cNvPr>
          <p:cNvPicPr>
            <a:picLocks noChangeAspect="1"/>
          </p:cNvPicPr>
          <p:nvPr userDrawn="1"/>
        </p:nvPicPr>
        <p:blipFill>
          <a:blip r:embed="rId12"/>
          <a:stretch>
            <a:fillRect/>
          </a:stretch>
        </p:blipFill>
        <p:spPr>
          <a:xfrm>
            <a:off x="2499542" y="6103320"/>
            <a:ext cx="365760" cy="365760"/>
          </a:xfrm>
          <a:prstGeom prst="rect">
            <a:avLst/>
          </a:prstGeom>
        </p:spPr>
      </p:pic>
      <p:cxnSp>
        <p:nvCxnSpPr>
          <p:cNvPr id="29" name="Straight Connector 28">
            <a:extLst>
              <a:ext uri="{FF2B5EF4-FFF2-40B4-BE49-F238E27FC236}">
                <a16:creationId xmlns:a16="http://schemas.microsoft.com/office/drawing/2014/main" id="{2C0565FB-F4A4-DF47-81F3-07B7963ABDB9}"/>
              </a:ext>
            </a:extLst>
          </p:cNvPr>
          <p:cNvCxnSpPr>
            <a:cxnSpLocks/>
          </p:cNvCxnSpPr>
          <p:nvPr userDrawn="1"/>
        </p:nvCxnSpPr>
        <p:spPr>
          <a:xfrm>
            <a:off x="6985" y="2572719"/>
            <a:ext cx="83964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D0F41C5-0DFF-E94E-8C87-675DA6671B17}"/>
              </a:ext>
            </a:extLst>
          </p:cNvPr>
          <p:cNvPicPr>
            <a:picLocks noChangeAspect="1"/>
          </p:cNvPicPr>
          <p:nvPr userDrawn="1"/>
        </p:nvPicPr>
        <p:blipFill rotWithShape="1">
          <a:blip r:embed="rId13">
            <a:alphaModFix amt="17000"/>
          </a:blip>
          <a:srcRect r="13126"/>
          <a:stretch/>
        </p:blipFill>
        <p:spPr>
          <a:xfrm>
            <a:off x="6202583" y="0"/>
            <a:ext cx="5982432" cy="6850560"/>
          </a:xfrm>
          <a:prstGeom prst="rect">
            <a:avLst/>
          </a:prstGeom>
        </p:spPr>
      </p:pic>
    </p:spTree>
    <p:extLst>
      <p:ext uri="{BB962C8B-B14F-4D97-AF65-F5344CB8AC3E}">
        <p14:creationId xmlns:p14="http://schemas.microsoft.com/office/powerpoint/2010/main" val="399436232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BDE50B-C4B0-CC47-AE5C-595B6A578B40}"/>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9" name="Rectangle 8">
            <a:extLst>
              <a:ext uri="{FF2B5EF4-FFF2-40B4-BE49-F238E27FC236}">
                <a16:creationId xmlns:a16="http://schemas.microsoft.com/office/drawing/2014/main" id="{610CF471-2F3E-1F47-97E0-2D07544E2B2E}"/>
              </a:ext>
            </a:extLst>
          </p:cNvPr>
          <p:cNvSpPr/>
          <p:nvPr userDrawn="1"/>
        </p:nvSpPr>
        <p:spPr>
          <a:xfrm>
            <a:off x="1" y="3875"/>
            <a:ext cx="12191999" cy="6085775"/>
          </a:xfrm>
          <a:prstGeom prst="rect">
            <a:avLst/>
          </a:prstGeom>
          <a:gradFill flip="none" rotWithShape="1">
            <a:gsLst>
              <a:gs pos="55000">
                <a:schemeClr val="accent1"/>
              </a:gs>
              <a:gs pos="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3"/>
              </a:solidFill>
            </a:endParaRPr>
          </a:p>
        </p:txBody>
      </p:sp>
      <p:sp>
        <p:nvSpPr>
          <p:cNvPr id="11" name="Text Placeholder 4">
            <a:extLst>
              <a:ext uri="{FF2B5EF4-FFF2-40B4-BE49-F238E27FC236}">
                <a16:creationId xmlns:a16="http://schemas.microsoft.com/office/drawing/2014/main" id="{6A4DA19C-3786-C548-A42A-C0E54AAA1078}"/>
              </a:ext>
            </a:extLst>
          </p:cNvPr>
          <p:cNvSpPr>
            <a:spLocks noGrp="1"/>
          </p:cNvSpPr>
          <p:nvPr>
            <p:ph type="body" sz="quarter" idx="12" hasCustomPrompt="1"/>
          </p:nvPr>
        </p:nvSpPr>
        <p:spPr>
          <a:xfrm>
            <a:off x="584200" y="2737594"/>
            <a:ext cx="1103582" cy="804039"/>
          </a:xfrm>
        </p:spPr>
        <p:txBody>
          <a:bodyPr>
            <a:noAutofit/>
          </a:bodyPr>
          <a:lstStyle>
            <a:lvl1pPr marL="0" indent="0">
              <a:lnSpc>
                <a:spcPts val="6400"/>
              </a:lnSpc>
              <a:buNone/>
              <a:defRPr sz="6000" b="1">
                <a:solidFill>
                  <a:schemeClr val="accent3"/>
                </a:solidFill>
              </a:defRPr>
            </a:lvl1pPr>
          </a:lstStyle>
          <a:p>
            <a:pPr lvl="0"/>
            <a:r>
              <a:rPr lang="en-US"/>
              <a:t>01</a:t>
            </a:r>
          </a:p>
        </p:txBody>
      </p:sp>
      <p:pic>
        <p:nvPicPr>
          <p:cNvPr id="6" name="Picture 5">
            <a:extLst>
              <a:ext uri="{FF2B5EF4-FFF2-40B4-BE49-F238E27FC236}">
                <a16:creationId xmlns:a16="http://schemas.microsoft.com/office/drawing/2014/main" id="{9B567341-F7F7-524C-8172-95721FA52580}"/>
              </a:ext>
            </a:extLst>
          </p:cNvPr>
          <p:cNvPicPr>
            <a:picLocks noChangeAspect="1"/>
          </p:cNvPicPr>
          <p:nvPr userDrawn="1"/>
        </p:nvPicPr>
        <p:blipFill rotWithShape="1">
          <a:blip r:embed="rId2">
            <a:alphaModFix amt="17000"/>
          </a:blip>
          <a:srcRect r="13126"/>
          <a:stretch/>
        </p:blipFill>
        <p:spPr>
          <a:xfrm>
            <a:off x="6202583" y="0"/>
            <a:ext cx="5982432" cy="6850560"/>
          </a:xfrm>
          <a:prstGeom prst="rect">
            <a:avLst/>
          </a:prstGeom>
        </p:spPr>
      </p:pic>
      <p:sp>
        <p:nvSpPr>
          <p:cNvPr id="10" name="Title 1">
            <a:extLst>
              <a:ext uri="{FF2B5EF4-FFF2-40B4-BE49-F238E27FC236}">
                <a16:creationId xmlns:a16="http://schemas.microsoft.com/office/drawing/2014/main" id="{3A0341E9-3324-C245-9536-AAF7B7883752}"/>
              </a:ext>
            </a:extLst>
          </p:cNvPr>
          <p:cNvSpPr>
            <a:spLocks noGrp="1"/>
          </p:cNvSpPr>
          <p:nvPr>
            <p:ph type="title" hasCustomPrompt="1"/>
          </p:nvPr>
        </p:nvSpPr>
        <p:spPr>
          <a:xfrm>
            <a:off x="584200" y="3700224"/>
            <a:ext cx="9677400" cy="2031000"/>
          </a:xfrm>
        </p:spPr>
        <p:txBody>
          <a:bodyPr vert="horz" wrap="square" lIns="0" tIns="0" rIns="0" bIns="0" rtlCol="0" anchor="t">
            <a:noAutofit/>
          </a:bodyPr>
          <a:lstStyle>
            <a:lvl1pPr>
              <a:lnSpc>
                <a:spcPts val="5000"/>
              </a:lnSpc>
              <a:defRPr lang="en-US" sz="4000" dirty="0">
                <a:solidFill>
                  <a:schemeClr val="bg1"/>
                </a:solidFill>
              </a:defRPr>
            </a:lvl1pPr>
          </a:lstStyle>
          <a:p>
            <a:pPr>
              <a:lnSpc>
                <a:spcPct val="100000"/>
              </a:lnSpc>
              <a:spcBef>
                <a:spcPts val="0"/>
              </a:spcBef>
            </a:pPr>
            <a:r>
              <a:rPr lang="en-US" sz="4000"/>
              <a:t>Your Section Title Goes Here</a:t>
            </a:r>
          </a:p>
        </p:txBody>
      </p:sp>
    </p:spTree>
    <p:extLst>
      <p:ext uri="{BB962C8B-B14F-4D97-AF65-F5344CB8AC3E}">
        <p14:creationId xmlns:p14="http://schemas.microsoft.com/office/powerpoint/2010/main" val="344933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5CD1F8-0FEE-EB46-ADB5-7FACA4F55847}"/>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8" name="Rectangle 7">
            <a:extLst>
              <a:ext uri="{FF2B5EF4-FFF2-40B4-BE49-F238E27FC236}">
                <a16:creationId xmlns:a16="http://schemas.microsoft.com/office/drawing/2014/main" id="{A316DA10-3EC9-E54E-9BD1-341C9F694728}"/>
              </a:ext>
            </a:extLst>
          </p:cNvPr>
          <p:cNvSpPr/>
          <p:nvPr userDrawn="1"/>
        </p:nvSpPr>
        <p:spPr>
          <a:xfrm>
            <a:off x="1" y="2940424"/>
            <a:ext cx="12191999" cy="3149226"/>
          </a:xfrm>
          <a:prstGeom prst="rect">
            <a:avLst/>
          </a:prstGeom>
          <a:gradFill flip="none" rotWithShape="1">
            <a:gsLst>
              <a:gs pos="55000">
                <a:schemeClr val="accent1"/>
              </a:gs>
              <a:gs pos="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3"/>
              </a:solidFill>
            </a:endParaRPr>
          </a:p>
        </p:txBody>
      </p:sp>
      <p:sp>
        <p:nvSpPr>
          <p:cNvPr id="9" name="Title 1">
            <a:extLst>
              <a:ext uri="{FF2B5EF4-FFF2-40B4-BE49-F238E27FC236}">
                <a16:creationId xmlns:a16="http://schemas.microsoft.com/office/drawing/2014/main" id="{1517C918-2994-B84E-91A2-E00DF20822F1}"/>
              </a:ext>
            </a:extLst>
          </p:cNvPr>
          <p:cNvSpPr>
            <a:spLocks noGrp="1"/>
          </p:cNvSpPr>
          <p:nvPr>
            <p:ph type="title" hasCustomPrompt="1"/>
          </p:nvPr>
        </p:nvSpPr>
        <p:spPr>
          <a:xfrm>
            <a:off x="584200" y="3700224"/>
            <a:ext cx="9677400" cy="2031000"/>
          </a:xfrm>
        </p:spPr>
        <p:txBody>
          <a:bodyPr vert="horz" wrap="square" lIns="0" tIns="0" rIns="0" bIns="0" rtlCol="0" anchor="t">
            <a:noAutofit/>
          </a:bodyPr>
          <a:lstStyle>
            <a:lvl1pPr>
              <a:lnSpc>
                <a:spcPts val="5000"/>
              </a:lnSpc>
              <a:defRPr lang="en-US" sz="4000" dirty="0">
                <a:solidFill>
                  <a:schemeClr val="bg1"/>
                </a:solidFill>
              </a:defRPr>
            </a:lvl1pPr>
          </a:lstStyle>
          <a:p>
            <a:pPr lvl="0"/>
            <a:r>
              <a:rPr lang="en-US"/>
              <a:t>Your Subsection Title Goes Here</a:t>
            </a:r>
          </a:p>
        </p:txBody>
      </p:sp>
    </p:spTree>
    <p:extLst>
      <p:ext uri="{BB962C8B-B14F-4D97-AF65-F5344CB8AC3E}">
        <p14:creationId xmlns:p14="http://schemas.microsoft.com/office/powerpoint/2010/main" val="65639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DA30-AE8A-6F46-94D5-3451DCB901A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7B0C1C0-485D-3540-8516-06AD98C1F7AE}"/>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5" name="Content Placeholder 6">
            <a:extLst>
              <a:ext uri="{FF2B5EF4-FFF2-40B4-BE49-F238E27FC236}">
                <a16:creationId xmlns:a16="http://schemas.microsoft.com/office/drawing/2014/main" id="{783913F2-7D36-D24C-84EF-72F978271285}"/>
              </a:ext>
            </a:extLst>
          </p:cNvPr>
          <p:cNvSpPr>
            <a:spLocks noGrp="1"/>
          </p:cNvSpPr>
          <p:nvPr>
            <p:ph sz="quarter" idx="13"/>
          </p:nvPr>
        </p:nvSpPr>
        <p:spPr>
          <a:xfrm>
            <a:off x="565150" y="2087592"/>
            <a:ext cx="10953750" cy="3842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E1461715-AF92-8D47-AEF1-E15B322568D0}"/>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7" name="Text Placeholder 9">
            <a:extLst>
              <a:ext uri="{FF2B5EF4-FFF2-40B4-BE49-F238E27FC236}">
                <a16:creationId xmlns:a16="http://schemas.microsoft.com/office/drawing/2014/main" id="{730D5EA4-10B6-4049-907C-999E4FF284DA}"/>
              </a:ext>
            </a:extLst>
          </p:cNvPr>
          <p:cNvSpPr>
            <a:spLocks noGrp="1"/>
          </p:cNvSpPr>
          <p:nvPr>
            <p:ph type="body" sz="quarter" idx="26" hasCustomPrompt="1"/>
          </p:nvPr>
        </p:nvSpPr>
        <p:spPr>
          <a:xfrm>
            <a:off x="565150" y="6089650"/>
            <a:ext cx="10951005" cy="328179"/>
          </a:xfrm>
        </p:spPr>
        <p:txBody>
          <a:bodyPr/>
          <a:lstStyle>
            <a:lvl1pPr marL="0" marR="0" indent="0" algn="l" defTabSz="914400" rtl="0" eaLnBrk="1" fontAlgn="auto" latinLnBrk="0" hangingPunct="1">
              <a:lnSpc>
                <a:spcPts val="11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
        <p:nvSpPr>
          <p:cNvPr id="4" name="TextBox 3">
            <a:extLst>
              <a:ext uri="{FF2B5EF4-FFF2-40B4-BE49-F238E27FC236}">
                <a16:creationId xmlns:a16="http://schemas.microsoft.com/office/drawing/2014/main" id="{8B697BC0-0E55-C946-B5B8-130F6D09A07B}"/>
              </a:ext>
            </a:extLst>
          </p:cNvPr>
          <p:cNvSpPr txBox="1"/>
          <p:nvPr userDrawn="1"/>
        </p:nvSpPr>
        <p:spPr>
          <a:xfrm>
            <a:off x="1318161" y="6282047"/>
            <a:ext cx="0" cy="0"/>
          </a:xfrm>
          <a:prstGeom prst="rect">
            <a:avLst/>
          </a:prstGeom>
          <a:noFill/>
        </p:spPr>
        <p:txBody>
          <a:bodyPr wrap="none" lIns="0" tIns="0" rIns="0" bIns="0" rtlCol="0">
            <a:noAutofit/>
          </a:bodyPr>
          <a:lstStyle/>
          <a:p>
            <a:pPr algn="l">
              <a:lnSpc>
                <a:spcPts val="2220"/>
              </a:lnSpc>
            </a:pPr>
            <a:endParaRPr lang="en-US" sz="1600" err="1"/>
          </a:p>
        </p:txBody>
      </p:sp>
    </p:spTree>
    <p:extLst>
      <p:ext uri="{BB962C8B-B14F-4D97-AF65-F5344CB8AC3E}">
        <p14:creationId xmlns:p14="http://schemas.microsoft.com/office/powerpoint/2010/main" val="347111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28AD-EC13-D342-91C5-307015F7C33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57C5AC8-33CF-DE4B-AC80-2F32A580D17E}"/>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6" name="Text Placeholder 7">
            <a:extLst>
              <a:ext uri="{FF2B5EF4-FFF2-40B4-BE49-F238E27FC236}">
                <a16:creationId xmlns:a16="http://schemas.microsoft.com/office/drawing/2014/main" id="{2824D7BA-CDE4-F44C-B47A-92B13C27FC68}"/>
              </a:ext>
            </a:extLst>
          </p:cNvPr>
          <p:cNvSpPr>
            <a:spLocks noGrp="1"/>
          </p:cNvSpPr>
          <p:nvPr>
            <p:ph type="body" sz="quarter" idx="13"/>
          </p:nvPr>
        </p:nvSpPr>
        <p:spPr>
          <a:xfrm>
            <a:off x="565150" y="2191110"/>
            <a:ext cx="5246688" cy="3801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B360BCCD-8A95-C243-8BE1-F05DF5A52070}"/>
              </a:ext>
            </a:extLst>
          </p:cNvPr>
          <p:cNvSpPr>
            <a:spLocks noGrp="1"/>
          </p:cNvSpPr>
          <p:nvPr>
            <p:ph type="body" sz="quarter" idx="14"/>
          </p:nvPr>
        </p:nvSpPr>
        <p:spPr>
          <a:xfrm>
            <a:off x="6240016" y="2191110"/>
            <a:ext cx="5278884" cy="3801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2479CEE1-D1EA-2645-896F-7A45004227CC}"/>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9" name="Text Placeholder 9">
            <a:extLst>
              <a:ext uri="{FF2B5EF4-FFF2-40B4-BE49-F238E27FC236}">
                <a16:creationId xmlns:a16="http://schemas.microsoft.com/office/drawing/2014/main" id="{CB276D35-6D64-264C-80E7-BFC30AE3B065}"/>
              </a:ext>
            </a:extLst>
          </p:cNvPr>
          <p:cNvSpPr>
            <a:spLocks noGrp="1"/>
          </p:cNvSpPr>
          <p:nvPr>
            <p:ph type="body" sz="quarter" idx="26" hasCustomPrompt="1"/>
          </p:nvPr>
        </p:nvSpPr>
        <p:spPr>
          <a:xfrm>
            <a:off x="565150" y="6089650"/>
            <a:ext cx="10951005" cy="328179"/>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273924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28AD-EC13-D342-91C5-307015F7C33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57C5AC8-33CF-DE4B-AC80-2F32A580D17E}"/>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6" name="Text Placeholder 7">
            <a:extLst>
              <a:ext uri="{FF2B5EF4-FFF2-40B4-BE49-F238E27FC236}">
                <a16:creationId xmlns:a16="http://schemas.microsoft.com/office/drawing/2014/main" id="{2824D7BA-CDE4-F44C-B47A-92B13C27FC68}"/>
              </a:ext>
            </a:extLst>
          </p:cNvPr>
          <p:cNvSpPr>
            <a:spLocks noGrp="1"/>
          </p:cNvSpPr>
          <p:nvPr>
            <p:ph type="body" sz="quarter" idx="13"/>
          </p:nvPr>
        </p:nvSpPr>
        <p:spPr>
          <a:xfrm>
            <a:off x="565150" y="2008682"/>
            <a:ext cx="5246688" cy="2563318"/>
          </a:xfrm>
        </p:spPr>
        <p:txBody>
          <a:bodyPr/>
          <a:lstStyle>
            <a:lvl1pPr marL="0" indent="0">
              <a:buNone/>
              <a:defRPr b="1">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B360BCCD-8A95-C243-8BE1-F05DF5A52070}"/>
              </a:ext>
            </a:extLst>
          </p:cNvPr>
          <p:cNvSpPr>
            <a:spLocks noGrp="1"/>
          </p:cNvSpPr>
          <p:nvPr>
            <p:ph type="body" sz="quarter" idx="14"/>
          </p:nvPr>
        </p:nvSpPr>
        <p:spPr>
          <a:xfrm>
            <a:off x="6240016" y="1959651"/>
            <a:ext cx="5278884" cy="2612350"/>
          </a:xfrm>
        </p:spPr>
        <p:txBody>
          <a:bodyPr/>
          <a:lstStyle>
            <a:lvl1pPr marL="0" indent="0">
              <a:buNone/>
              <a:defRPr b="1">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EB48C26-329D-DF4B-88E3-8F6C1F60BA13}"/>
              </a:ext>
            </a:extLst>
          </p:cNvPr>
          <p:cNvSpPr/>
          <p:nvPr userDrawn="1"/>
        </p:nvSpPr>
        <p:spPr>
          <a:xfrm>
            <a:off x="565151" y="4572000"/>
            <a:ext cx="11056578" cy="1379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Text Placeholder 10">
            <a:extLst>
              <a:ext uri="{FF2B5EF4-FFF2-40B4-BE49-F238E27FC236}">
                <a16:creationId xmlns:a16="http://schemas.microsoft.com/office/drawing/2014/main" id="{6B7657DE-E6B3-0249-8DBF-A2BFC7FE4FE5}"/>
              </a:ext>
            </a:extLst>
          </p:cNvPr>
          <p:cNvSpPr>
            <a:spLocks noGrp="1"/>
          </p:cNvSpPr>
          <p:nvPr>
            <p:ph type="body" sz="quarter" idx="25"/>
          </p:nvPr>
        </p:nvSpPr>
        <p:spPr>
          <a:xfrm>
            <a:off x="2855167" y="4748827"/>
            <a:ext cx="8539003" cy="1010256"/>
          </a:xfrm>
        </p:spPr>
        <p:txBody>
          <a:bodyPr/>
          <a:lstStyle>
            <a:lvl1pPr marL="0" indent="0">
              <a:buNone/>
              <a:defRPr sz="1400">
                <a:solidFill>
                  <a:schemeClr val="bg1"/>
                </a:solidFill>
              </a:defRPr>
            </a:lvl1pPr>
          </a:lstStyle>
          <a:p>
            <a:pPr lvl="0"/>
            <a:r>
              <a:rPr lang="en-US"/>
              <a:t>Click to edit Master text styles</a:t>
            </a:r>
          </a:p>
        </p:txBody>
      </p:sp>
      <p:sp>
        <p:nvSpPr>
          <p:cNvPr id="14" name="Text Placeholder 3">
            <a:extLst>
              <a:ext uri="{FF2B5EF4-FFF2-40B4-BE49-F238E27FC236}">
                <a16:creationId xmlns:a16="http://schemas.microsoft.com/office/drawing/2014/main" id="{15D83399-F907-A948-A31E-5BD406ACB024}"/>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12" name="Text Placeholder 9">
            <a:extLst>
              <a:ext uri="{FF2B5EF4-FFF2-40B4-BE49-F238E27FC236}">
                <a16:creationId xmlns:a16="http://schemas.microsoft.com/office/drawing/2014/main" id="{4C033E9F-8A43-9845-9343-E0DEE9A1EB14}"/>
              </a:ext>
            </a:extLst>
          </p:cNvPr>
          <p:cNvSpPr>
            <a:spLocks noGrp="1"/>
          </p:cNvSpPr>
          <p:nvPr>
            <p:ph type="body" sz="quarter" idx="26" hasCustomPrompt="1"/>
          </p:nvPr>
        </p:nvSpPr>
        <p:spPr>
          <a:xfrm>
            <a:off x="565150" y="6089650"/>
            <a:ext cx="10951005" cy="328179"/>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370006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79D7-5CF3-7B49-87A5-FA3B4C758EC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DE8849-5774-404F-A441-E38228A0A703}"/>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6" name="Text Placeholder 9">
            <a:extLst>
              <a:ext uri="{FF2B5EF4-FFF2-40B4-BE49-F238E27FC236}">
                <a16:creationId xmlns:a16="http://schemas.microsoft.com/office/drawing/2014/main" id="{9241C287-0E78-694F-87E3-A2A2807344A5}"/>
              </a:ext>
            </a:extLst>
          </p:cNvPr>
          <p:cNvSpPr>
            <a:spLocks noGrp="1"/>
          </p:cNvSpPr>
          <p:nvPr>
            <p:ph type="body" sz="quarter" idx="14" hasCustomPrompt="1"/>
          </p:nvPr>
        </p:nvSpPr>
        <p:spPr>
          <a:xfrm>
            <a:off x="565615" y="1949588"/>
            <a:ext cx="5394157"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7" name="Text Placeholder 9">
            <a:extLst>
              <a:ext uri="{FF2B5EF4-FFF2-40B4-BE49-F238E27FC236}">
                <a16:creationId xmlns:a16="http://schemas.microsoft.com/office/drawing/2014/main" id="{8F1B55FF-8DF5-5940-ACE0-13DB4C5283EF}"/>
              </a:ext>
            </a:extLst>
          </p:cNvPr>
          <p:cNvSpPr>
            <a:spLocks noGrp="1"/>
          </p:cNvSpPr>
          <p:nvPr>
            <p:ph type="body" sz="quarter" idx="19" hasCustomPrompt="1"/>
          </p:nvPr>
        </p:nvSpPr>
        <p:spPr>
          <a:xfrm>
            <a:off x="6248403" y="1949588"/>
            <a:ext cx="5267752"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8" name="Text Placeholder 3">
            <a:extLst>
              <a:ext uri="{FF2B5EF4-FFF2-40B4-BE49-F238E27FC236}">
                <a16:creationId xmlns:a16="http://schemas.microsoft.com/office/drawing/2014/main" id="{EE1FAFDA-305A-8F4F-88EF-2B1882D5AFB1}"/>
              </a:ext>
            </a:extLst>
          </p:cNvPr>
          <p:cNvSpPr>
            <a:spLocks noGrp="1"/>
          </p:cNvSpPr>
          <p:nvPr>
            <p:ph type="body" sz="quarter" idx="24"/>
          </p:nvPr>
        </p:nvSpPr>
        <p:spPr>
          <a:xfrm>
            <a:off x="565150" y="2698673"/>
            <a:ext cx="5370513" cy="3206965"/>
          </a:xfrm>
        </p:spPr>
        <p:txBody>
          <a:bodyPr/>
          <a:lstStyle>
            <a:lvl1pPr>
              <a:lnSpc>
                <a:spcPct val="11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35920A6B-1935-5B41-AB7D-E7193D561123}"/>
              </a:ext>
            </a:extLst>
          </p:cNvPr>
          <p:cNvSpPr>
            <a:spLocks noGrp="1"/>
          </p:cNvSpPr>
          <p:nvPr>
            <p:ph type="body" sz="quarter" idx="25"/>
          </p:nvPr>
        </p:nvSpPr>
        <p:spPr>
          <a:xfrm>
            <a:off x="6240017" y="2745168"/>
            <a:ext cx="5278884" cy="3160470"/>
          </a:xfrm>
        </p:spPr>
        <p:txBody>
          <a:bodyPr/>
          <a:lstStyle>
            <a:lvl1pPr>
              <a:lnSpc>
                <a:spcPct val="11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037B6210-03B6-614B-9D55-2A87F551C43D}"/>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11" name="Text Placeholder 9">
            <a:extLst>
              <a:ext uri="{FF2B5EF4-FFF2-40B4-BE49-F238E27FC236}">
                <a16:creationId xmlns:a16="http://schemas.microsoft.com/office/drawing/2014/main" id="{3AEC5573-6265-3045-8ADA-E32044930A60}"/>
              </a:ext>
            </a:extLst>
          </p:cNvPr>
          <p:cNvSpPr>
            <a:spLocks noGrp="1"/>
          </p:cNvSpPr>
          <p:nvPr>
            <p:ph type="body" sz="quarter" idx="26" hasCustomPrompt="1"/>
          </p:nvPr>
        </p:nvSpPr>
        <p:spPr>
          <a:xfrm>
            <a:off x="565150" y="6089650"/>
            <a:ext cx="10951005" cy="216147"/>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255406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B535-81DE-F242-9242-2200FD78A1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E4B69F7-CAE4-D248-8D5B-3B95E723A984}"/>
              </a:ext>
            </a:extLst>
          </p:cNvPr>
          <p:cNvSpPr>
            <a:spLocks noGrp="1"/>
          </p:cNvSpPr>
          <p:nvPr>
            <p:ph type="sldNum" sz="quarter" idx="10"/>
          </p:nvPr>
        </p:nvSpPr>
        <p:spPr/>
        <p:txBody>
          <a:bodyPr/>
          <a:lstStyle/>
          <a:p>
            <a:fld id="{BE9762AF-88B7-40A2-B58E-6718A0122481}" type="slidenum">
              <a:rPr lang="en-US" smtClean="0"/>
              <a:pPr/>
              <a:t>‹#›</a:t>
            </a:fld>
            <a:endParaRPr lang="en-US"/>
          </a:p>
        </p:txBody>
      </p:sp>
      <p:sp>
        <p:nvSpPr>
          <p:cNvPr id="5" name="Text Placeholder 9">
            <a:extLst>
              <a:ext uri="{FF2B5EF4-FFF2-40B4-BE49-F238E27FC236}">
                <a16:creationId xmlns:a16="http://schemas.microsoft.com/office/drawing/2014/main" id="{AB34C22C-F216-7940-8610-5CAE4204D70E}"/>
              </a:ext>
            </a:extLst>
          </p:cNvPr>
          <p:cNvSpPr>
            <a:spLocks noGrp="1"/>
          </p:cNvSpPr>
          <p:nvPr>
            <p:ph type="body" sz="quarter" idx="14" hasCustomPrompt="1"/>
          </p:nvPr>
        </p:nvSpPr>
        <p:spPr>
          <a:xfrm>
            <a:off x="565149" y="2133600"/>
            <a:ext cx="3498851"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6" name="Text Placeholder 9">
            <a:extLst>
              <a:ext uri="{FF2B5EF4-FFF2-40B4-BE49-F238E27FC236}">
                <a16:creationId xmlns:a16="http://schemas.microsoft.com/office/drawing/2014/main" id="{2284F6D0-ECD7-874D-B528-D215BF770509}"/>
              </a:ext>
            </a:extLst>
          </p:cNvPr>
          <p:cNvSpPr>
            <a:spLocks noGrp="1"/>
          </p:cNvSpPr>
          <p:nvPr>
            <p:ph type="body" sz="quarter" idx="19" hasCustomPrompt="1"/>
          </p:nvPr>
        </p:nvSpPr>
        <p:spPr>
          <a:xfrm>
            <a:off x="7989358" y="2133600"/>
            <a:ext cx="3529542"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7" name="Text Placeholder 9">
            <a:extLst>
              <a:ext uri="{FF2B5EF4-FFF2-40B4-BE49-F238E27FC236}">
                <a16:creationId xmlns:a16="http://schemas.microsoft.com/office/drawing/2014/main" id="{D2F8CA94-9EDF-6B4E-AD69-F0ABCB854B26}"/>
              </a:ext>
            </a:extLst>
          </p:cNvPr>
          <p:cNvSpPr>
            <a:spLocks noGrp="1"/>
          </p:cNvSpPr>
          <p:nvPr>
            <p:ph type="body" sz="quarter" idx="21" hasCustomPrompt="1"/>
          </p:nvPr>
        </p:nvSpPr>
        <p:spPr>
          <a:xfrm>
            <a:off x="4277254" y="2133600"/>
            <a:ext cx="3529542" cy="522360"/>
          </a:xfrm>
          <a:solidFill>
            <a:schemeClr val="accent1"/>
          </a:solidFill>
        </p:spPr>
        <p:txBody>
          <a:bodyPr tIns="0" anchor="ctr" anchorCtr="0">
            <a:noAutofit/>
          </a:bodyPr>
          <a:lstStyle>
            <a:lvl1pPr marL="0" indent="0" algn="ctr">
              <a:buNone/>
              <a:defRPr sz="1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8" name="Text Placeholder 2">
            <a:extLst>
              <a:ext uri="{FF2B5EF4-FFF2-40B4-BE49-F238E27FC236}">
                <a16:creationId xmlns:a16="http://schemas.microsoft.com/office/drawing/2014/main" id="{AF2BC61F-B75A-E24C-9756-68AFFE8A2C54}"/>
              </a:ext>
            </a:extLst>
          </p:cNvPr>
          <p:cNvSpPr>
            <a:spLocks noGrp="1"/>
          </p:cNvSpPr>
          <p:nvPr>
            <p:ph type="body" sz="quarter" idx="24"/>
          </p:nvPr>
        </p:nvSpPr>
        <p:spPr>
          <a:xfrm>
            <a:off x="565150" y="2805114"/>
            <a:ext cx="3479800" cy="3160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FAFBD608-3D0F-7C42-8F81-66B7AF756931}"/>
              </a:ext>
            </a:extLst>
          </p:cNvPr>
          <p:cNvSpPr>
            <a:spLocks noGrp="1"/>
          </p:cNvSpPr>
          <p:nvPr>
            <p:ph type="body" sz="quarter" idx="25"/>
          </p:nvPr>
        </p:nvSpPr>
        <p:spPr>
          <a:xfrm>
            <a:off x="4295800" y="2805114"/>
            <a:ext cx="3479800" cy="3160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5D5547F3-C6E3-C348-8C74-E9DB6F962B6E}"/>
              </a:ext>
            </a:extLst>
          </p:cNvPr>
          <p:cNvSpPr>
            <a:spLocks noGrp="1"/>
          </p:cNvSpPr>
          <p:nvPr>
            <p:ph type="body" sz="quarter" idx="26"/>
          </p:nvPr>
        </p:nvSpPr>
        <p:spPr>
          <a:xfrm>
            <a:off x="8040216" y="2805114"/>
            <a:ext cx="3479800" cy="3160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F5B4FD88-99DE-F24A-B3CF-CBB252C1B196}"/>
              </a:ext>
            </a:extLst>
          </p:cNvPr>
          <p:cNvSpPr>
            <a:spLocks noGrp="1"/>
          </p:cNvSpPr>
          <p:nvPr>
            <p:ph type="body" sz="quarter" idx="23" hasCustomPrompt="1"/>
          </p:nvPr>
        </p:nvSpPr>
        <p:spPr>
          <a:xfrm>
            <a:off x="565150" y="865424"/>
            <a:ext cx="10951686" cy="801143"/>
          </a:xfrm>
        </p:spPr>
        <p:txBody>
          <a:bodyPr lIns="0" rIns="0" anchor="t" anchorCtr="0">
            <a:noAutofit/>
          </a:bodyPr>
          <a:lstStyle>
            <a:lvl1pPr marL="0" marR="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sz="1800" baseline="0">
                <a:solidFill>
                  <a:schemeClr val="tx1">
                    <a:lumMod val="65000"/>
                    <a:lumOff val="35000"/>
                  </a:schemeClr>
                </a:solidFill>
              </a:defRPr>
            </a:lvl1pPr>
          </a:lstStyle>
          <a:p>
            <a:pPr marL="0" marR="0" lvl="0" indent="0" algn="l" defTabSz="914400" rtl="0" eaLnBrk="1" fontAlgn="auto" latinLnBrk="0" hangingPunct="1">
              <a:lnSpc>
                <a:spcPts val="2420"/>
              </a:lnSpc>
              <a:spcBef>
                <a:spcPts val="1000"/>
              </a:spcBef>
              <a:spcAft>
                <a:spcPts val="0"/>
              </a:spcAft>
              <a:buClr>
                <a:schemeClr val="tx1"/>
              </a:buClr>
              <a:buSzTx/>
              <a:buFont typeface="Arial" panose="020B0604020202020204" pitchFamily="34" charset="0"/>
              <a:buNone/>
              <a:tabLst/>
              <a:defRPr/>
            </a:pPr>
            <a:r>
              <a:rPr lang="en-US"/>
              <a:t>Click to insert introductory text here</a:t>
            </a:r>
          </a:p>
          <a:p>
            <a:pPr lvl="0"/>
            <a:endParaRPr lang="en-US"/>
          </a:p>
          <a:p>
            <a:pPr lvl="0"/>
            <a:endParaRPr lang="en-US"/>
          </a:p>
        </p:txBody>
      </p:sp>
      <p:sp>
        <p:nvSpPr>
          <p:cNvPr id="12" name="Text Placeholder 9">
            <a:extLst>
              <a:ext uri="{FF2B5EF4-FFF2-40B4-BE49-F238E27FC236}">
                <a16:creationId xmlns:a16="http://schemas.microsoft.com/office/drawing/2014/main" id="{C0EEE85A-ACD7-4F4B-931E-36D9B54D1B02}"/>
              </a:ext>
            </a:extLst>
          </p:cNvPr>
          <p:cNvSpPr>
            <a:spLocks noGrp="1"/>
          </p:cNvSpPr>
          <p:nvPr>
            <p:ph type="body" sz="quarter" idx="27" hasCustomPrompt="1"/>
          </p:nvPr>
        </p:nvSpPr>
        <p:spPr>
          <a:xfrm>
            <a:off x="565150" y="6115240"/>
            <a:ext cx="10951005" cy="302589"/>
          </a:xfrm>
        </p:spPr>
        <p:txBody>
          <a:bodyPr/>
          <a:lstStyle>
            <a:lvl1pPr marL="0" marR="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sz="1000">
                <a:solidFill>
                  <a:schemeClr val="tx1">
                    <a:lumMod val="65000"/>
                    <a:lumOff val="3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l" defTabSz="914400" rtl="0" eaLnBrk="1" fontAlgn="auto" latinLnBrk="0" hangingPunct="1">
              <a:lnSpc>
                <a:spcPts val="720"/>
              </a:lnSpc>
              <a:spcBef>
                <a:spcPts val="1000"/>
              </a:spcBef>
              <a:spcAft>
                <a:spcPts val="0"/>
              </a:spcAft>
              <a:buClr>
                <a:schemeClr val="tx1"/>
              </a:buClr>
              <a:buSzTx/>
              <a:buFont typeface="Arial" panose="020B0604020202020204" pitchFamily="34" charset="0"/>
              <a:buNone/>
              <a:tabLst/>
              <a:defRPr/>
            </a:pPr>
            <a:r>
              <a:rPr lang="en-US"/>
              <a:t> Source </a:t>
            </a:r>
          </a:p>
        </p:txBody>
      </p:sp>
    </p:spTree>
    <p:extLst>
      <p:ext uri="{BB962C8B-B14F-4D97-AF65-F5344CB8AC3E}">
        <p14:creationId xmlns:p14="http://schemas.microsoft.com/office/powerpoint/2010/main" val="1791738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FD12D-8F84-4880-9026-89F6775D3E3C}"/>
              </a:ext>
            </a:extLst>
          </p:cNvPr>
          <p:cNvSpPr>
            <a:spLocks noGrp="1"/>
          </p:cNvSpPr>
          <p:nvPr>
            <p:ph type="title"/>
          </p:nvPr>
        </p:nvSpPr>
        <p:spPr>
          <a:xfrm>
            <a:off x="581024" y="440170"/>
            <a:ext cx="10937875" cy="332399"/>
          </a:xfrm>
          <a:prstGeom prst="rect">
            <a:avLst/>
          </a:prstGeom>
        </p:spPr>
        <p:txBody>
          <a:bodyPr vert="horz" wrap="square"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E83D2114-0D8F-42EE-896B-7307166418B8}"/>
              </a:ext>
            </a:extLst>
          </p:cNvPr>
          <p:cNvSpPr>
            <a:spLocks noGrp="1"/>
          </p:cNvSpPr>
          <p:nvPr>
            <p:ph type="body" idx="1"/>
          </p:nvPr>
        </p:nvSpPr>
        <p:spPr>
          <a:xfrm>
            <a:off x="581024" y="1361626"/>
            <a:ext cx="10937875" cy="47186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C9F632-762A-4E90-98E1-454F112DB513}"/>
              </a:ext>
            </a:extLst>
          </p:cNvPr>
          <p:cNvSpPr>
            <a:spLocks noGrp="1"/>
          </p:cNvSpPr>
          <p:nvPr>
            <p:ph type="sldNum" sz="quarter" idx="4"/>
          </p:nvPr>
        </p:nvSpPr>
        <p:spPr>
          <a:xfrm>
            <a:off x="11894522" y="6525939"/>
            <a:ext cx="187552" cy="184666"/>
          </a:xfrm>
          <a:prstGeom prst="rect">
            <a:avLst/>
          </a:prstGeom>
        </p:spPr>
        <p:txBody>
          <a:bodyPr vert="horz" wrap="none" lIns="0" tIns="0" rIns="0" bIns="0" rtlCol="0" anchor="ctr">
            <a:noAutofit/>
          </a:bodyPr>
          <a:lstStyle>
            <a:lvl1pPr algn="l">
              <a:defRPr sz="1000">
                <a:solidFill>
                  <a:schemeClr val="accent1"/>
                </a:solidFill>
              </a:defRPr>
            </a:lvl1pPr>
          </a:lstStyle>
          <a:p>
            <a:fld id="{BE9762AF-88B7-40A2-B58E-6718A0122481}" type="slidenum">
              <a:rPr lang="en-US" smtClean="0"/>
              <a:pPr/>
              <a:t>‹#›</a:t>
            </a:fld>
            <a:endParaRPr lang="en-US" dirty="0"/>
          </a:p>
        </p:txBody>
      </p:sp>
      <p:pic>
        <p:nvPicPr>
          <p:cNvPr id="15" name="Graphic 14">
            <a:extLst>
              <a:ext uri="{FF2B5EF4-FFF2-40B4-BE49-F238E27FC236}">
                <a16:creationId xmlns:a16="http://schemas.microsoft.com/office/drawing/2014/main" id="{78E4E0D9-488A-4E3F-B412-2233F19404D2}"/>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15497" y="6475520"/>
            <a:ext cx="695085" cy="277026"/>
          </a:xfrm>
          <a:prstGeom prst="rect">
            <a:avLst/>
          </a:prstGeom>
        </p:spPr>
      </p:pic>
    </p:spTree>
    <p:extLst>
      <p:ext uri="{BB962C8B-B14F-4D97-AF65-F5344CB8AC3E}">
        <p14:creationId xmlns:p14="http://schemas.microsoft.com/office/powerpoint/2010/main" val="1675672436"/>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 id="2147483679" r:id="rId4"/>
    <p:sldLayoutId id="2147483695" r:id="rId5"/>
    <p:sldLayoutId id="2147483691" r:id="rId6"/>
    <p:sldLayoutId id="2147483699" r:id="rId7"/>
    <p:sldLayoutId id="2147483681" r:id="rId8"/>
    <p:sldLayoutId id="2147483682" r:id="rId9"/>
    <p:sldLayoutId id="2147483683" r:id="rId10"/>
    <p:sldLayoutId id="2147483684" r:id="rId11"/>
    <p:sldLayoutId id="2147483696" r:id="rId12"/>
    <p:sldLayoutId id="2147483692" r:id="rId13"/>
    <p:sldLayoutId id="2147483700" r:id="rId14"/>
    <p:sldLayoutId id="2147483701" r:id="rId15"/>
    <p:sldLayoutId id="2147483702" r:id="rId16"/>
    <p:sldLayoutId id="2147483703" r:id="rId17"/>
    <p:sldLayoutId id="2147483688" r:id="rId18"/>
    <p:sldLayoutId id="2147483689" r:id="rId19"/>
    <p:sldLayoutId id="2147483704" r:id="rId20"/>
    <p:sldLayoutId id="2147483705" r:id="rId21"/>
    <p:sldLayoutId id="2147483656" r:id="rId22"/>
  </p:sldLayoutIdLst>
  <p:hf hdr="0" dt="0"/>
  <p:txStyles>
    <p:titleStyle>
      <a:lvl1pPr algn="l" defTabSz="914400" rtl="0" eaLnBrk="1" latinLnBrk="0" hangingPunct="1">
        <a:lnSpc>
          <a:spcPts val="288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ts val="2220"/>
        </a:lnSpc>
        <a:spcBef>
          <a:spcPts val="1000"/>
        </a:spcBef>
        <a:buClr>
          <a:schemeClr val="tx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192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ts val="192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ts val="1920"/>
        </a:lnSpc>
        <a:spcBef>
          <a:spcPts val="500"/>
        </a:spcBef>
        <a:buClr>
          <a:schemeClr val="tx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ts val="1920"/>
        </a:lnSpc>
        <a:spcBef>
          <a:spcPts val="500"/>
        </a:spcBef>
        <a:buClr>
          <a:schemeClr val="tx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6" userDrawn="1">
          <p15:clr>
            <a:srgbClr val="F26B43"/>
          </p15:clr>
        </p15:guide>
        <p15:guide id="2" pos="356" userDrawn="1">
          <p15:clr>
            <a:srgbClr val="F26B43"/>
          </p15:clr>
        </p15:guide>
        <p15:guide id="3" orient="horz" pos="855" userDrawn="1">
          <p15:clr>
            <a:srgbClr val="F26B43"/>
          </p15:clr>
        </p15:guide>
        <p15:guide id="4" pos="72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www.bsr.org/en/emerging-issues" TargetMode="External"/><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image" Target="../media/image14.jpeg"/><Relationship Id="rId9" Type="http://schemas.openxmlformats.org/officeDocument/2006/relationships/hyperlink" Target="https://www.bsr.org/en/sustainability-consulting/futures-thinking-sustainable-futures-la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16.xml"/><Relationship Id="rId5" Type="http://schemas.openxmlformats.org/officeDocument/2006/relationships/image" Target="../media/image23.JP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tall buildings&#10;&#10;Description automatically generated with low confidence">
            <a:extLst>
              <a:ext uri="{FF2B5EF4-FFF2-40B4-BE49-F238E27FC236}">
                <a16:creationId xmlns:a16="http://schemas.microsoft.com/office/drawing/2014/main" id="{D9CCA11C-A0BD-DE42-9A47-2721C2145102}"/>
              </a:ext>
            </a:extLst>
          </p:cNvPr>
          <p:cNvPicPr>
            <a:picLocks noChangeAspect="1"/>
          </p:cNvPicPr>
          <p:nvPr/>
        </p:nvPicPr>
        <p:blipFill rotWithShape="1">
          <a:blip r:embed="rId3">
            <a:extLst>
              <a:ext uri="{28A0092B-C50C-407E-A947-70E740481C1C}">
                <a14:useLocalDpi xmlns:a14="http://schemas.microsoft.com/office/drawing/2010/main" val="0"/>
              </a:ext>
            </a:extLst>
          </a:blip>
          <a:srcRect t="44539"/>
          <a:stretch/>
        </p:blipFill>
        <p:spPr>
          <a:xfrm>
            <a:off x="-2" y="-14220"/>
            <a:ext cx="12192000" cy="6872220"/>
          </a:xfrm>
          <a:prstGeom prst="rect">
            <a:avLst/>
          </a:prstGeom>
        </p:spPr>
      </p:pic>
      <p:sp>
        <p:nvSpPr>
          <p:cNvPr id="3" name="Slide Number Placeholder 2">
            <a:extLst>
              <a:ext uri="{FF2B5EF4-FFF2-40B4-BE49-F238E27FC236}">
                <a16:creationId xmlns:a16="http://schemas.microsoft.com/office/drawing/2014/main" id="{692AA200-A476-D44B-8DAE-4BD0DDEBCDB1}"/>
              </a:ext>
            </a:extLst>
          </p:cNvPr>
          <p:cNvSpPr>
            <a:spLocks noGrp="1"/>
          </p:cNvSpPr>
          <p:nvPr>
            <p:ph type="sldNum" sz="quarter" idx="10"/>
          </p:nvPr>
        </p:nvSpPr>
        <p:spPr/>
        <p:txBody>
          <a:bodyPr/>
          <a:lstStyle/>
          <a:p>
            <a:fld id="{BE9762AF-88B7-40A2-B58E-6718A0122481}" type="slidenum">
              <a:rPr lang="en-US" smtClean="0"/>
              <a:pPr/>
              <a:t>1</a:t>
            </a:fld>
            <a:endParaRPr lang="en-US"/>
          </a:p>
        </p:txBody>
      </p:sp>
      <p:sp>
        <p:nvSpPr>
          <p:cNvPr id="8" name="Rectangle 7">
            <a:extLst>
              <a:ext uri="{FF2B5EF4-FFF2-40B4-BE49-F238E27FC236}">
                <a16:creationId xmlns:a16="http://schemas.microsoft.com/office/drawing/2014/main" id="{FDE52974-DA6D-C049-8D9D-738A9173A4A8}"/>
              </a:ext>
            </a:extLst>
          </p:cNvPr>
          <p:cNvSpPr/>
          <p:nvPr/>
        </p:nvSpPr>
        <p:spPr>
          <a:xfrm>
            <a:off x="-2" y="-17929"/>
            <a:ext cx="12192002"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6195812F-A91D-2E4D-8858-0643F5EA7A6C}"/>
              </a:ext>
            </a:extLst>
          </p:cNvPr>
          <p:cNvSpPr txBox="1"/>
          <p:nvPr/>
        </p:nvSpPr>
        <p:spPr>
          <a:xfrm>
            <a:off x="10273553" y="5163671"/>
            <a:ext cx="0" cy="0"/>
          </a:xfrm>
          <a:prstGeom prst="rect">
            <a:avLst/>
          </a:prstGeom>
          <a:noFill/>
        </p:spPr>
        <p:txBody>
          <a:bodyPr wrap="none" lIns="0" tIns="0" rIns="0" bIns="0" rtlCol="0">
            <a:noAutofit/>
          </a:bodyPr>
          <a:lstStyle/>
          <a:p>
            <a:pPr algn="l">
              <a:lnSpc>
                <a:spcPts val="2220"/>
              </a:lnSpc>
            </a:pPr>
            <a:endParaRPr lang="en-US" sz="1600" err="1"/>
          </a:p>
        </p:txBody>
      </p:sp>
      <p:sp>
        <p:nvSpPr>
          <p:cNvPr id="12" name="Rectangle 11">
            <a:extLst>
              <a:ext uri="{FF2B5EF4-FFF2-40B4-BE49-F238E27FC236}">
                <a16:creationId xmlns:a16="http://schemas.microsoft.com/office/drawing/2014/main" id="{BF28CFE6-A62E-B046-BFF1-9EBEC76F6412}"/>
              </a:ext>
            </a:extLst>
          </p:cNvPr>
          <p:cNvSpPr/>
          <p:nvPr/>
        </p:nvSpPr>
        <p:spPr>
          <a:xfrm>
            <a:off x="-6" y="5253924"/>
            <a:ext cx="12192004" cy="163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
            <a:extLst>
              <a:ext uri="{FF2B5EF4-FFF2-40B4-BE49-F238E27FC236}">
                <a16:creationId xmlns:a16="http://schemas.microsoft.com/office/drawing/2014/main" id="{C5F1F7A6-9E45-7B41-AA4F-F7400FFFBC22}"/>
              </a:ext>
            </a:extLst>
          </p:cNvPr>
          <p:cNvSpPr txBox="1">
            <a:spLocks/>
          </p:cNvSpPr>
          <p:nvPr/>
        </p:nvSpPr>
        <p:spPr>
          <a:xfrm>
            <a:off x="565149" y="2012925"/>
            <a:ext cx="8749331" cy="1349359"/>
          </a:xfrm>
          <a:prstGeom prst="rect">
            <a:avLst/>
          </a:prstGeom>
        </p:spPr>
        <p:txBody>
          <a:bodyPr vert="horz" wrap="none" lIns="0" tIns="0" rIns="0" bIns="0" rtlCol="0" anchor="ctr">
            <a:noAutofit/>
          </a:bodyP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a:solidFill>
                  <a:schemeClr val="bg1"/>
                </a:solidFill>
              </a:rPr>
              <a:t>If it’s broke, fix it!</a:t>
            </a:r>
            <a:br>
              <a:rPr lang="en-US" sz="4400" b="1" dirty="0">
                <a:solidFill>
                  <a:schemeClr val="bg1"/>
                </a:solidFill>
              </a:rPr>
            </a:br>
            <a:r>
              <a:rPr lang="en-US" sz="2800" b="1" dirty="0">
                <a:solidFill>
                  <a:schemeClr val="bg1"/>
                </a:solidFill>
              </a:rPr>
              <a:t>The Right to Repair in a Hyper-Smart World</a:t>
            </a:r>
            <a:endParaRPr lang="en-US" dirty="0">
              <a:cs typeface="Arial"/>
            </a:endParaRPr>
          </a:p>
        </p:txBody>
      </p:sp>
      <p:sp>
        <p:nvSpPr>
          <p:cNvPr id="34" name="Text Placeholder 4">
            <a:extLst>
              <a:ext uri="{FF2B5EF4-FFF2-40B4-BE49-F238E27FC236}">
                <a16:creationId xmlns:a16="http://schemas.microsoft.com/office/drawing/2014/main" id="{E1A5783B-7321-564D-A26C-F5458D096C7F}"/>
              </a:ext>
            </a:extLst>
          </p:cNvPr>
          <p:cNvSpPr txBox="1">
            <a:spLocks/>
          </p:cNvSpPr>
          <p:nvPr/>
        </p:nvSpPr>
        <p:spPr>
          <a:xfrm>
            <a:off x="565150" y="3613693"/>
            <a:ext cx="6405666" cy="445646"/>
          </a:xfrm>
          <a:prstGeom prst="rect">
            <a:avLst/>
          </a:prstGeom>
        </p:spPr>
        <p:txBody>
          <a:bodyPr lIns="0" tIns="0" rIns="0" bIns="0" anchor="t"/>
          <a:lstStyle>
            <a:lvl1pPr marL="228600" indent="-228600" algn="l" defTabSz="914400" rtl="0" eaLnBrk="1" latinLnBrk="0" hangingPunct="1">
              <a:lnSpc>
                <a:spcPts val="2220"/>
              </a:lnSpc>
              <a:spcBef>
                <a:spcPts val="1000"/>
              </a:spcBef>
              <a:buClr>
                <a:schemeClr val="tx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192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ts val="192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ts val="1920"/>
              </a:lnSpc>
              <a:spcBef>
                <a:spcPts val="500"/>
              </a:spcBef>
              <a:buClr>
                <a:schemeClr val="tx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ts val="1920"/>
              </a:lnSpc>
              <a:spcBef>
                <a:spcPts val="500"/>
              </a:spcBef>
              <a:buClr>
                <a:schemeClr val="tx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3"/>
                </a:solidFill>
              </a:rPr>
              <a:t>December 8, 2021  |  Sustainability Matters</a:t>
            </a:r>
            <a:endParaRPr lang="en-US" dirty="0">
              <a:solidFill>
                <a:schemeClr val="accent3"/>
              </a:solidFill>
            </a:endParaRPr>
          </a:p>
        </p:txBody>
      </p:sp>
      <p:sp>
        <p:nvSpPr>
          <p:cNvPr id="35" name="Rectangle 34">
            <a:extLst>
              <a:ext uri="{FF2B5EF4-FFF2-40B4-BE49-F238E27FC236}">
                <a16:creationId xmlns:a16="http://schemas.microsoft.com/office/drawing/2014/main" id="{CF87275E-39C2-2A4D-9471-FF298810B098}"/>
              </a:ext>
            </a:extLst>
          </p:cNvPr>
          <p:cNvSpPr/>
          <p:nvPr/>
        </p:nvSpPr>
        <p:spPr>
          <a:xfrm>
            <a:off x="584467" y="1650949"/>
            <a:ext cx="845452" cy="677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4DE03A6B-57BB-F249-94C1-E72DCC216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5009" y="5703377"/>
            <a:ext cx="1631558" cy="650257"/>
          </a:xfrm>
          <a:prstGeom prst="rect">
            <a:avLst/>
          </a:prstGeom>
        </p:spPr>
      </p:pic>
      <p:sp>
        <p:nvSpPr>
          <p:cNvPr id="28" name="Footer Placeholder 4">
            <a:extLst>
              <a:ext uri="{FF2B5EF4-FFF2-40B4-BE49-F238E27FC236}">
                <a16:creationId xmlns:a16="http://schemas.microsoft.com/office/drawing/2014/main" id="{82CFE4D2-7022-184C-A63C-DAA3BA3BCE72}"/>
              </a:ext>
            </a:extLst>
          </p:cNvPr>
          <p:cNvSpPr txBox="1">
            <a:spLocks/>
          </p:cNvSpPr>
          <p:nvPr/>
        </p:nvSpPr>
        <p:spPr>
          <a:xfrm>
            <a:off x="9695461" y="6410290"/>
            <a:ext cx="2020914" cy="198631"/>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 202</a:t>
            </a:r>
            <a:r>
              <a:rPr lang="en-US" altLang="ko-KR"/>
              <a:t>1</a:t>
            </a:r>
            <a:r>
              <a:rPr lang="en-US"/>
              <a:t> Business for Social Responsibility</a:t>
            </a:r>
          </a:p>
        </p:txBody>
      </p:sp>
    </p:spTree>
    <p:extLst>
      <p:ext uri="{BB962C8B-B14F-4D97-AF65-F5344CB8AC3E}">
        <p14:creationId xmlns:p14="http://schemas.microsoft.com/office/powerpoint/2010/main" val="246790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DF64-46D9-9343-9810-7C6F1C35F624}"/>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4797F6C3-704A-634E-859D-2EF4543C1C59}"/>
              </a:ext>
            </a:extLst>
          </p:cNvPr>
          <p:cNvSpPr>
            <a:spLocks noGrp="1"/>
          </p:cNvSpPr>
          <p:nvPr>
            <p:ph type="sldNum" sz="quarter" idx="10"/>
          </p:nvPr>
        </p:nvSpPr>
        <p:spPr/>
        <p:txBody>
          <a:bodyPr/>
          <a:lstStyle/>
          <a:p>
            <a:fld id="{BE9762AF-88B7-40A2-B58E-6718A0122481}" type="slidenum">
              <a:rPr lang="en-US" smtClean="0"/>
              <a:pPr/>
              <a:t>2</a:t>
            </a:fld>
            <a:endParaRPr lang="en-US" dirty="0"/>
          </a:p>
        </p:txBody>
      </p:sp>
      <p:sp>
        <p:nvSpPr>
          <p:cNvPr id="5" name="Text Placeholder 4">
            <a:extLst>
              <a:ext uri="{FF2B5EF4-FFF2-40B4-BE49-F238E27FC236}">
                <a16:creationId xmlns:a16="http://schemas.microsoft.com/office/drawing/2014/main" id="{E25AD214-7779-434B-A09D-82102C7065ED}"/>
              </a:ext>
            </a:extLst>
          </p:cNvPr>
          <p:cNvSpPr>
            <a:spLocks noGrp="1"/>
          </p:cNvSpPr>
          <p:nvPr>
            <p:ph type="body" sz="quarter" idx="23"/>
          </p:nvPr>
        </p:nvSpPr>
        <p:spPr>
          <a:xfrm>
            <a:off x="565150" y="1185863"/>
            <a:ext cx="10951686" cy="480704"/>
          </a:xfrm>
        </p:spPr>
        <p:txBody>
          <a:bodyPr/>
          <a:lstStyle/>
          <a:p>
            <a:r>
              <a:rPr lang="en-US" sz="2000" b="1" dirty="0">
                <a:solidFill>
                  <a:schemeClr val="tx1"/>
                </a:solidFill>
              </a:rPr>
              <a:t>Wednesday December 8th: 11am – 12pm ET</a:t>
            </a:r>
          </a:p>
        </p:txBody>
      </p:sp>
      <p:graphicFrame>
        <p:nvGraphicFramePr>
          <p:cNvPr id="7" name="Table 4">
            <a:extLst>
              <a:ext uri="{FF2B5EF4-FFF2-40B4-BE49-F238E27FC236}">
                <a16:creationId xmlns:a16="http://schemas.microsoft.com/office/drawing/2014/main" id="{2484B1B7-4911-904A-B90C-7AA3574A6346}"/>
              </a:ext>
            </a:extLst>
          </p:cNvPr>
          <p:cNvGraphicFramePr>
            <a:graphicFrameLocks noGrp="1"/>
          </p:cNvGraphicFramePr>
          <p:nvPr>
            <p:extLst>
              <p:ext uri="{D42A27DB-BD31-4B8C-83A1-F6EECF244321}">
                <p14:modId xmlns:p14="http://schemas.microsoft.com/office/powerpoint/2010/main" val="2110133148"/>
              </p:ext>
            </p:extLst>
          </p:nvPr>
        </p:nvGraphicFramePr>
        <p:xfrm>
          <a:off x="581024" y="1845425"/>
          <a:ext cx="10937876" cy="4244226"/>
        </p:xfrm>
        <a:graphic>
          <a:graphicData uri="http://schemas.openxmlformats.org/drawingml/2006/table">
            <a:tbl>
              <a:tblPr firstRow="1" bandRow="1">
                <a:tableStyleId>{5C22544A-7EE6-4342-B048-85BDC9FD1C3A}</a:tableStyleId>
              </a:tblPr>
              <a:tblGrid>
                <a:gridCol w="10937876">
                  <a:extLst>
                    <a:ext uri="{9D8B030D-6E8A-4147-A177-3AD203B41FA5}">
                      <a16:colId xmlns:a16="http://schemas.microsoft.com/office/drawing/2014/main" val="577256433"/>
                    </a:ext>
                  </a:extLst>
                </a:gridCol>
              </a:tblGrid>
              <a:tr h="707371">
                <a:tc>
                  <a:txBody>
                    <a:bodyPr/>
                    <a:lstStyle/>
                    <a:p>
                      <a:endParaRPr lang="en-US" dirty="0"/>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40069"/>
                  </a:ext>
                </a:extLst>
              </a:tr>
              <a:tr h="707371">
                <a:tc>
                  <a:txBody>
                    <a:bodyPr/>
                    <a:lstStyle/>
                    <a:p>
                      <a:r>
                        <a:rPr lang="en-US" dirty="0"/>
                        <a:t>Welcome (5 mins)</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1459668"/>
                  </a:ext>
                </a:extLst>
              </a:tr>
              <a:tr h="707371">
                <a:tc>
                  <a:txBody>
                    <a:bodyPr/>
                    <a:lstStyle/>
                    <a:p>
                      <a:r>
                        <a:rPr lang="en-US" dirty="0"/>
                        <a:t>Speaker Introductions (10 mins)</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6013244"/>
                  </a:ext>
                </a:extLst>
              </a:tr>
              <a:tr h="707371">
                <a:tc>
                  <a:txBody>
                    <a:bodyPr/>
                    <a:lstStyle/>
                    <a:p>
                      <a:r>
                        <a:rPr lang="en-US" dirty="0"/>
                        <a:t>Panel Discussion (20 mins)</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344608"/>
                  </a:ext>
                </a:extLst>
              </a:tr>
              <a:tr h="707371">
                <a:tc>
                  <a:txBody>
                    <a:bodyPr/>
                    <a:lstStyle/>
                    <a:p>
                      <a:r>
                        <a:rPr lang="en-US" dirty="0"/>
                        <a:t>Audience Q&amp;A (15 mins)</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3242224"/>
                  </a:ext>
                </a:extLst>
              </a:tr>
              <a:tr h="707371">
                <a:tc>
                  <a:txBody>
                    <a:bodyPr/>
                    <a:lstStyle/>
                    <a:p>
                      <a:r>
                        <a:rPr lang="en-US" dirty="0"/>
                        <a:t>Closing (5 mins)</a:t>
                      </a:r>
                      <a:r>
                        <a:rPr lang="en-US" sz="1800" b="0" i="0" kern="1200" dirty="0">
                          <a:solidFill>
                            <a:schemeClr val="dk1"/>
                          </a:solidFill>
                          <a:effectLst/>
                          <a:latin typeface="+mn-lt"/>
                          <a:ea typeface="+mn-ea"/>
                          <a:cs typeface="+mn-cs"/>
                        </a:rPr>
                        <a:t>  </a:t>
                      </a:r>
                      <a:endParaRPr lang="en-US" dirty="0"/>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3119121"/>
                  </a:ext>
                </a:extLst>
              </a:tr>
            </a:tbl>
          </a:graphicData>
        </a:graphic>
      </p:graphicFrame>
    </p:spTree>
    <p:extLst>
      <p:ext uri="{BB962C8B-B14F-4D97-AF65-F5344CB8AC3E}">
        <p14:creationId xmlns:p14="http://schemas.microsoft.com/office/powerpoint/2010/main" val="18456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picture containing text, indoor, kitchen, person&#10;&#10;Description automatically generated">
            <a:extLst>
              <a:ext uri="{FF2B5EF4-FFF2-40B4-BE49-F238E27FC236}">
                <a16:creationId xmlns:a16="http://schemas.microsoft.com/office/drawing/2014/main" id="{C7AD91D2-88EE-4F9C-ACB4-FD9BF4A78A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8" t="-782" r="4677" b="782"/>
          <a:stretch/>
        </p:blipFill>
        <p:spPr bwMode="auto">
          <a:xfrm>
            <a:off x="4697239" y="4061640"/>
            <a:ext cx="3144581" cy="2376000"/>
          </a:xfrm>
          <a:prstGeom prst="rect">
            <a:avLst/>
          </a:prstGeom>
          <a:noFill/>
        </p:spPr>
      </p:pic>
      <p:pic>
        <p:nvPicPr>
          <p:cNvPr id="4098" name="Picture 2">
            <a:extLst>
              <a:ext uri="{FF2B5EF4-FFF2-40B4-BE49-F238E27FC236}">
                <a16:creationId xmlns:a16="http://schemas.microsoft.com/office/drawing/2014/main" id="{8AF37013-D601-4CEE-9B6F-90AFDCD314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86" r="16860"/>
          <a:stretch/>
        </p:blipFill>
        <p:spPr bwMode="auto">
          <a:xfrm>
            <a:off x="587289" y="4080560"/>
            <a:ext cx="3150844" cy="2376000"/>
          </a:xfrm>
          <a:prstGeom prst="rect">
            <a:avLst/>
          </a:prstGeom>
          <a:noFill/>
        </p:spPr>
      </p:pic>
      <p:pic>
        <p:nvPicPr>
          <p:cNvPr id="3074" name="Picture 2" descr="A picture containing satellite, helmet&#10;&#10;Description automatically generated">
            <a:extLst>
              <a:ext uri="{FF2B5EF4-FFF2-40B4-BE49-F238E27FC236}">
                <a16:creationId xmlns:a16="http://schemas.microsoft.com/office/drawing/2014/main" id="{357BE73C-1D63-4537-97D7-2C6CE11063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682" t="15616" r="8556" b="230"/>
          <a:stretch/>
        </p:blipFill>
        <p:spPr bwMode="auto">
          <a:xfrm>
            <a:off x="8731963" y="1653224"/>
            <a:ext cx="3148800" cy="2387408"/>
          </a:xfrm>
          <a:prstGeom prst="rect">
            <a:avLst/>
          </a:prstGeom>
          <a:noFill/>
        </p:spPr>
      </p:pic>
      <p:pic>
        <p:nvPicPr>
          <p:cNvPr id="2050" name="Picture 2" descr="A picture containing person, young, little&#10;&#10;Description automatically generated">
            <a:extLst>
              <a:ext uri="{FF2B5EF4-FFF2-40B4-BE49-F238E27FC236}">
                <a16:creationId xmlns:a16="http://schemas.microsoft.com/office/drawing/2014/main" id="{6A41D427-B492-4A11-8610-89CF41C8BEC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1869"/>
          <a:stretch/>
        </p:blipFill>
        <p:spPr bwMode="auto">
          <a:xfrm>
            <a:off x="4684721" y="1664632"/>
            <a:ext cx="3150844" cy="2376000"/>
          </a:xfrm>
          <a:prstGeom prst="rect">
            <a:avLst/>
          </a:prstGeom>
          <a:noFill/>
        </p:spPr>
      </p:pic>
      <p:pic>
        <p:nvPicPr>
          <p:cNvPr id="4" name="Picture 2" descr="A picture containing train, smoke, track, outdoor&#10;&#10;Description automatically generated">
            <a:extLst>
              <a:ext uri="{FF2B5EF4-FFF2-40B4-BE49-F238E27FC236}">
                <a16:creationId xmlns:a16="http://schemas.microsoft.com/office/drawing/2014/main" id="{C9AE3704-81D7-4ACB-8F79-666D0535FD4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665"/>
          <a:stretch/>
        </p:blipFill>
        <p:spPr bwMode="auto">
          <a:xfrm>
            <a:off x="595011" y="1671555"/>
            <a:ext cx="3150844" cy="2376000"/>
          </a:xfrm>
          <a:prstGeom prst="rect">
            <a:avLst/>
          </a:prstGeom>
          <a:noFill/>
        </p:spPr>
      </p:pic>
      <p:sp>
        <p:nvSpPr>
          <p:cNvPr id="20" name="Rectangle 19">
            <a:extLst>
              <a:ext uri="{FF2B5EF4-FFF2-40B4-BE49-F238E27FC236}">
                <a16:creationId xmlns:a16="http://schemas.microsoft.com/office/drawing/2014/main" id="{A8F23199-4662-4167-842F-BE297B79E1B7}"/>
              </a:ext>
            </a:extLst>
          </p:cNvPr>
          <p:cNvSpPr/>
          <p:nvPr/>
        </p:nvSpPr>
        <p:spPr>
          <a:xfrm>
            <a:off x="4676748" y="1664115"/>
            <a:ext cx="3168000" cy="2363597"/>
          </a:xfrm>
          <a:prstGeom prst="rect">
            <a:avLst/>
          </a:prstGeom>
          <a:solidFill>
            <a:srgbClr val="000000">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544D9FD6-54F7-4E11-AAA1-3EA8065DA35C}"/>
              </a:ext>
            </a:extLst>
          </p:cNvPr>
          <p:cNvSpPr/>
          <p:nvPr/>
        </p:nvSpPr>
        <p:spPr>
          <a:xfrm>
            <a:off x="587288" y="4083698"/>
            <a:ext cx="3144581" cy="2353943"/>
          </a:xfrm>
          <a:prstGeom prst="rect">
            <a:avLst/>
          </a:prstGeom>
          <a:solidFill>
            <a:schemeClr val="tx1">
              <a:alpha val="5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97600144-5708-49DB-9E8A-D85725EE0B60}"/>
              </a:ext>
            </a:extLst>
          </p:cNvPr>
          <p:cNvSpPr>
            <a:spLocks noGrp="1"/>
          </p:cNvSpPr>
          <p:nvPr>
            <p:ph type="title"/>
          </p:nvPr>
        </p:nvSpPr>
        <p:spPr>
          <a:xfrm>
            <a:off x="581025" y="387619"/>
            <a:ext cx="10937875" cy="332399"/>
          </a:xfrm>
        </p:spPr>
        <p:txBody>
          <a:bodyPr/>
          <a:lstStyle/>
          <a:p>
            <a:r>
              <a:rPr lang="en-US"/>
              <a:t>The Fast Forward – BSR Sustainable Futures Lab</a:t>
            </a:r>
          </a:p>
        </p:txBody>
      </p:sp>
      <p:sp>
        <p:nvSpPr>
          <p:cNvPr id="3" name="Slide Number Placeholder 2">
            <a:extLst>
              <a:ext uri="{FF2B5EF4-FFF2-40B4-BE49-F238E27FC236}">
                <a16:creationId xmlns:a16="http://schemas.microsoft.com/office/drawing/2014/main" id="{2091DACF-B9C0-42E0-A072-4941D97E50BC}"/>
              </a:ext>
            </a:extLst>
          </p:cNvPr>
          <p:cNvSpPr>
            <a:spLocks noGrp="1"/>
          </p:cNvSpPr>
          <p:nvPr>
            <p:ph type="sldNum" sz="quarter" idx="10"/>
          </p:nvPr>
        </p:nvSpPr>
        <p:spPr/>
        <p:txBody>
          <a:bodyPr/>
          <a:lstStyle/>
          <a:p>
            <a:fld id="{BE9762AF-88B7-40A2-B58E-6718A0122481}" type="slidenum">
              <a:rPr lang="en-US" smtClean="0"/>
              <a:pPr/>
              <a:t>3</a:t>
            </a:fld>
            <a:endParaRPr lang="en-US"/>
          </a:p>
        </p:txBody>
      </p:sp>
      <p:sp>
        <p:nvSpPr>
          <p:cNvPr id="13" name="Text Placeholder 12">
            <a:extLst>
              <a:ext uri="{FF2B5EF4-FFF2-40B4-BE49-F238E27FC236}">
                <a16:creationId xmlns:a16="http://schemas.microsoft.com/office/drawing/2014/main" id="{A8D19465-EED9-4433-92E7-2CE1730DAAEE}"/>
              </a:ext>
            </a:extLst>
          </p:cNvPr>
          <p:cNvSpPr>
            <a:spLocks noGrp="1"/>
          </p:cNvSpPr>
          <p:nvPr>
            <p:ph type="body" sz="quarter" idx="44"/>
          </p:nvPr>
        </p:nvSpPr>
        <p:spPr>
          <a:xfrm>
            <a:off x="8721403" y="2652336"/>
            <a:ext cx="3169920" cy="1431891"/>
          </a:xfrm>
        </p:spPr>
        <p:txBody>
          <a:bodyPr vert="horz" lIns="121920" tIns="0" rIns="121920" bIns="0" rtlCol="0">
            <a:noAutofit/>
          </a:bodyPr>
          <a:lstStyle/>
          <a:p>
            <a:pPr>
              <a:lnSpc>
                <a:spcPct val="100000"/>
              </a:lnSpc>
            </a:pPr>
            <a:r>
              <a:rPr lang="en-US" sz="2133" b="1">
                <a:solidFill>
                  <a:schemeClr val="accent3"/>
                </a:solidFill>
                <a:latin typeface="Berlin Sans FB Demi" panose="020E0802020502020306" pitchFamily="34" charset="0"/>
              </a:rPr>
              <a:t>__</a:t>
            </a:r>
          </a:p>
          <a:p>
            <a:pPr>
              <a:lnSpc>
                <a:spcPct val="100000"/>
              </a:lnSpc>
            </a:pPr>
            <a:r>
              <a:rPr lang="en-US" sz="2133" b="1">
                <a:solidFill>
                  <a:schemeClr val="bg1"/>
                </a:solidFill>
              </a:rPr>
              <a:t>Satellites Remaking Supply Chains</a:t>
            </a:r>
            <a:endParaRPr lang="en-US" sz="2133" b="1" u="sng">
              <a:solidFill>
                <a:schemeClr val="bg1"/>
              </a:solidFill>
            </a:endParaRPr>
          </a:p>
        </p:txBody>
      </p:sp>
      <p:sp>
        <p:nvSpPr>
          <p:cNvPr id="15" name="Text Placeholder 14">
            <a:extLst>
              <a:ext uri="{FF2B5EF4-FFF2-40B4-BE49-F238E27FC236}">
                <a16:creationId xmlns:a16="http://schemas.microsoft.com/office/drawing/2014/main" id="{97924C7A-31C5-4D95-82D9-24983DFEE909}"/>
              </a:ext>
            </a:extLst>
          </p:cNvPr>
          <p:cNvSpPr>
            <a:spLocks noGrp="1"/>
          </p:cNvSpPr>
          <p:nvPr>
            <p:ph type="body" sz="quarter" idx="46"/>
          </p:nvPr>
        </p:nvSpPr>
        <p:spPr>
          <a:xfrm>
            <a:off x="561949" y="2603491"/>
            <a:ext cx="3169920" cy="1437141"/>
          </a:xfrm>
        </p:spPr>
        <p:txBody>
          <a:bodyPr vert="horz" lIns="121920" tIns="0" rIns="121920" bIns="0" rtlCol="0">
            <a:noAutofit/>
          </a:bodyPr>
          <a:lstStyle/>
          <a:p>
            <a:pPr>
              <a:lnSpc>
                <a:spcPct val="100000"/>
              </a:lnSpc>
            </a:pPr>
            <a:r>
              <a:rPr lang="en-US" sz="2133" b="1">
                <a:solidFill>
                  <a:schemeClr val="accent3"/>
                </a:solidFill>
                <a:latin typeface="Berlin Sans FB Demi" panose="020E0802020502020306" pitchFamily="34" charset="0"/>
              </a:rPr>
              <a:t>__</a:t>
            </a:r>
          </a:p>
          <a:p>
            <a:pPr>
              <a:lnSpc>
                <a:spcPct val="100000"/>
              </a:lnSpc>
            </a:pPr>
            <a:r>
              <a:rPr lang="en-US" sz="2133" b="1">
                <a:solidFill>
                  <a:schemeClr val="bg1"/>
                </a:solidFill>
              </a:rPr>
              <a:t>Carbon Trade Wars?</a:t>
            </a:r>
          </a:p>
        </p:txBody>
      </p:sp>
      <p:sp>
        <p:nvSpPr>
          <p:cNvPr id="16" name="Text Placeholder 15">
            <a:extLst>
              <a:ext uri="{FF2B5EF4-FFF2-40B4-BE49-F238E27FC236}">
                <a16:creationId xmlns:a16="http://schemas.microsoft.com/office/drawing/2014/main" id="{4D7EFAEA-9783-4162-A83C-CFBE452B1C16}"/>
              </a:ext>
            </a:extLst>
          </p:cNvPr>
          <p:cNvSpPr>
            <a:spLocks noGrp="1"/>
          </p:cNvSpPr>
          <p:nvPr>
            <p:ph type="body" sz="quarter" idx="47"/>
          </p:nvPr>
        </p:nvSpPr>
        <p:spPr>
          <a:xfrm>
            <a:off x="587288" y="4932500"/>
            <a:ext cx="3169920" cy="1540635"/>
          </a:xfrm>
        </p:spPr>
        <p:txBody>
          <a:bodyPr vert="horz" lIns="121920" tIns="0" rIns="121920" bIns="0" rtlCol="0">
            <a:noAutofit/>
          </a:bodyPr>
          <a:lstStyle/>
          <a:p>
            <a:pPr>
              <a:lnSpc>
                <a:spcPct val="100000"/>
              </a:lnSpc>
            </a:pPr>
            <a:r>
              <a:rPr lang="en-US" sz="2133" b="1">
                <a:solidFill>
                  <a:schemeClr val="accent3"/>
                </a:solidFill>
                <a:latin typeface="Berlin Sans FB Demi" panose="020E0802020502020306" pitchFamily="34" charset="0"/>
              </a:rPr>
              <a:t>__</a:t>
            </a:r>
          </a:p>
          <a:p>
            <a:pPr>
              <a:lnSpc>
                <a:spcPct val="100000"/>
              </a:lnSpc>
            </a:pPr>
            <a:r>
              <a:rPr lang="en-US" sz="2133" b="1">
                <a:solidFill>
                  <a:schemeClr val="bg1"/>
                </a:solidFill>
              </a:rPr>
              <a:t>A Scramble for Battery Minerals</a:t>
            </a:r>
          </a:p>
        </p:txBody>
      </p:sp>
      <p:sp>
        <p:nvSpPr>
          <p:cNvPr id="18" name="Text Placeholder 17">
            <a:extLst>
              <a:ext uri="{FF2B5EF4-FFF2-40B4-BE49-F238E27FC236}">
                <a16:creationId xmlns:a16="http://schemas.microsoft.com/office/drawing/2014/main" id="{A03F5FF3-57E3-4EB2-A9A3-17384BF5AF84}"/>
              </a:ext>
            </a:extLst>
          </p:cNvPr>
          <p:cNvSpPr>
            <a:spLocks noGrp="1"/>
          </p:cNvSpPr>
          <p:nvPr>
            <p:ph type="body" sz="quarter" idx="49"/>
          </p:nvPr>
        </p:nvSpPr>
        <p:spPr>
          <a:xfrm>
            <a:off x="561950" y="919701"/>
            <a:ext cx="11329373" cy="652256"/>
          </a:xfrm>
        </p:spPr>
        <p:txBody>
          <a:bodyPr/>
          <a:lstStyle/>
          <a:p>
            <a:pPr>
              <a:lnSpc>
                <a:spcPct val="100000"/>
              </a:lnSpc>
            </a:pPr>
            <a:r>
              <a:rPr lang="en-US" sz="1600">
                <a:solidFill>
                  <a:schemeClr val="tx1"/>
                </a:solidFill>
              </a:rPr>
              <a:t>In the latest edition of </a:t>
            </a:r>
            <a:r>
              <a:rPr lang="en-US" sz="1600" i="1" u="sng">
                <a:solidFill>
                  <a:schemeClr val="tx1"/>
                </a:solidFill>
                <a:hlinkClick r:id="rId8">
                  <a:extLst>
                    <a:ext uri="{A12FA001-AC4F-418D-AE19-62706E023703}">
                      <ahyp:hlinkClr xmlns:ahyp="http://schemas.microsoft.com/office/drawing/2018/hyperlinkcolor" val="tx"/>
                    </a:ext>
                  </a:extLst>
                </a:hlinkClick>
              </a:rPr>
              <a:t>THE FAST FORWARD</a:t>
            </a:r>
            <a:r>
              <a:rPr lang="en-US" sz="1600">
                <a:solidFill>
                  <a:schemeClr val="tx1"/>
                </a:solidFill>
              </a:rPr>
              <a:t>, BSR's </a:t>
            </a:r>
            <a:r>
              <a:rPr lang="en-US" sz="1600">
                <a:solidFill>
                  <a:schemeClr val="tx1"/>
                </a:solidFill>
                <a:hlinkClick r:id="rId9">
                  <a:extLst>
                    <a:ext uri="{A12FA001-AC4F-418D-AE19-62706E023703}">
                      <ahyp:hlinkClr xmlns:ahyp="http://schemas.microsoft.com/office/drawing/2018/hyperlinkcolor" val="tx"/>
                    </a:ext>
                  </a:extLst>
                </a:hlinkClick>
              </a:rPr>
              <a:t>Sustainable Futures Lab</a:t>
            </a:r>
            <a:r>
              <a:rPr lang="en-US" sz="1600">
                <a:solidFill>
                  <a:schemeClr val="tx1"/>
                </a:solidFill>
              </a:rPr>
              <a:t> describes five emerging issues with the power to reshape sustainable business in the coming years. Discover how they will impact you, your company and society in the future.</a:t>
            </a:r>
          </a:p>
        </p:txBody>
      </p:sp>
      <p:sp>
        <p:nvSpPr>
          <p:cNvPr id="22" name="Rectangle 21">
            <a:extLst>
              <a:ext uri="{FF2B5EF4-FFF2-40B4-BE49-F238E27FC236}">
                <a16:creationId xmlns:a16="http://schemas.microsoft.com/office/drawing/2014/main" id="{1C9D3D8B-DA8F-4797-B66A-309FFFCE2134}"/>
              </a:ext>
            </a:extLst>
          </p:cNvPr>
          <p:cNvSpPr/>
          <p:nvPr/>
        </p:nvSpPr>
        <p:spPr>
          <a:xfrm>
            <a:off x="4697239" y="4072669"/>
            <a:ext cx="3144581" cy="2353943"/>
          </a:xfrm>
          <a:prstGeom prst="rect">
            <a:avLst/>
          </a:prstGeom>
          <a:solidFill>
            <a:schemeClr val="tx1">
              <a:alpha val="5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 Placeholder 9">
            <a:extLst>
              <a:ext uri="{FF2B5EF4-FFF2-40B4-BE49-F238E27FC236}">
                <a16:creationId xmlns:a16="http://schemas.microsoft.com/office/drawing/2014/main" id="{EEECF3B0-C288-44AA-91F7-C43FAC391806}"/>
              </a:ext>
            </a:extLst>
          </p:cNvPr>
          <p:cNvSpPr txBox="1">
            <a:spLocks/>
          </p:cNvSpPr>
          <p:nvPr/>
        </p:nvSpPr>
        <p:spPr>
          <a:xfrm>
            <a:off x="8721403" y="5689240"/>
            <a:ext cx="3169920" cy="680944"/>
          </a:xfrm>
          <a:prstGeom prst="rect">
            <a:avLst/>
          </a:prstGeom>
        </p:spPr>
        <p:txBody>
          <a:bodyPr vert="horz" lIns="0" tIns="0" rIns="0" bIns="0" rtlCol="0">
            <a:noAutofit/>
          </a:bodyPr>
          <a:lstStyle>
            <a:lvl1pPr marL="0" marR="0" indent="0" algn="l" defTabSz="685800" rtl="0" eaLnBrk="1" fontAlgn="auto" latinLnBrk="0" hangingPunct="1">
              <a:lnSpc>
                <a:spcPts val="840"/>
              </a:lnSpc>
              <a:spcBef>
                <a:spcPts val="750"/>
              </a:spcBef>
              <a:spcAft>
                <a:spcPts val="0"/>
              </a:spcAft>
              <a:buClr>
                <a:schemeClr val="tx1"/>
              </a:buClr>
              <a:buSzTx/>
              <a:buFont typeface="Arial" panose="020B0604020202020204" pitchFamily="34" charset="0"/>
              <a:buNone/>
              <a:tabLst/>
              <a:defRPr sz="750" b="0" kern="1200">
                <a:solidFill>
                  <a:schemeClr val="tx1">
                    <a:lumMod val="65000"/>
                    <a:lumOff val="35000"/>
                  </a:schemeClr>
                </a:solidFill>
                <a:latin typeface="+mn-lt"/>
                <a:ea typeface="+mn-ea"/>
                <a:cs typeface="+mn-cs"/>
              </a:defRPr>
            </a:lvl1pPr>
            <a:lvl2pPr marL="342900" indent="0" algn="l" defTabSz="685800" rtl="0" eaLnBrk="1" latinLnBrk="0" hangingPunct="1">
              <a:lnSpc>
                <a:spcPts val="1440"/>
              </a:lnSpc>
              <a:spcBef>
                <a:spcPts val="375"/>
              </a:spcBef>
              <a:buClr>
                <a:schemeClr val="tx1"/>
              </a:buClr>
              <a:buFont typeface="Arial" panose="020B0604020202020204" pitchFamily="34" charset="0"/>
              <a:buNone/>
              <a:defRPr sz="600" kern="1200">
                <a:solidFill>
                  <a:schemeClr val="tx1"/>
                </a:solidFill>
                <a:latin typeface="+mn-lt"/>
                <a:ea typeface="+mn-ea"/>
                <a:cs typeface="+mn-cs"/>
              </a:defRPr>
            </a:lvl2pPr>
            <a:lvl3pPr marL="685800" indent="0" algn="l" defTabSz="685800" rtl="0" eaLnBrk="1" latinLnBrk="0" hangingPunct="1">
              <a:lnSpc>
                <a:spcPts val="1440"/>
              </a:lnSpc>
              <a:spcBef>
                <a:spcPts val="375"/>
              </a:spcBef>
              <a:buClr>
                <a:schemeClr val="tx1"/>
              </a:buClr>
              <a:buFont typeface="Arial" panose="020B0604020202020204" pitchFamily="34" charset="0"/>
              <a:buNone/>
              <a:defRPr sz="600" kern="1200">
                <a:solidFill>
                  <a:schemeClr val="tx1"/>
                </a:solidFill>
                <a:latin typeface="+mn-lt"/>
                <a:ea typeface="+mn-ea"/>
                <a:cs typeface="+mn-cs"/>
              </a:defRPr>
            </a:lvl3pPr>
            <a:lvl4pPr marL="1028700" indent="0" algn="l" defTabSz="685800" rtl="0" eaLnBrk="1" latinLnBrk="0" hangingPunct="1">
              <a:lnSpc>
                <a:spcPts val="1440"/>
              </a:lnSpc>
              <a:spcBef>
                <a:spcPts val="375"/>
              </a:spcBef>
              <a:buClr>
                <a:schemeClr val="tx1"/>
              </a:buClr>
              <a:buFont typeface="Arial" panose="020B0604020202020204" pitchFamily="34" charset="0"/>
              <a:buNone/>
              <a:defRPr sz="600" kern="1200">
                <a:solidFill>
                  <a:schemeClr val="tx1"/>
                </a:solidFill>
                <a:latin typeface="+mn-lt"/>
                <a:ea typeface="+mn-ea"/>
                <a:cs typeface="+mn-cs"/>
              </a:defRPr>
            </a:lvl4pPr>
            <a:lvl5pPr marL="1371600" indent="0" algn="l" defTabSz="685800" rtl="0" eaLnBrk="1" latinLnBrk="0" hangingPunct="1">
              <a:lnSpc>
                <a:spcPts val="1440"/>
              </a:lnSpc>
              <a:spcBef>
                <a:spcPts val="375"/>
              </a:spcBef>
              <a:buClr>
                <a:schemeClr val="tx1"/>
              </a:buClr>
              <a:buFont typeface="Arial" panose="020B0604020202020204" pitchFamily="34" charset="0"/>
              <a:buNone/>
              <a:defRPr sz="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1151" i="1">
                <a:solidFill>
                  <a:schemeClr val="tx1"/>
                </a:solidFill>
                <a:hlinkClick r:id="rId8">
                  <a:extLst>
                    <a:ext uri="{A12FA001-AC4F-418D-AE19-62706E023703}">
                      <ahyp:hlinkClr xmlns:ahyp="http://schemas.microsoft.com/office/drawing/2018/hyperlinkcolor" val="tx"/>
                    </a:ext>
                  </a:extLst>
                </a:hlinkClick>
              </a:rPr>
              <a:t>THE FAST FORWARD</a:t>
            </a:r>
            <a:r>
              <a:rPr lang="en-US" sz="1151">
                <a:solidFill>
                  <a:schemeClr val="tx1"/>
                </a:solidFill>
              </a:rPr>
              <a:t>, a quarterly publication produced by the BSR </a:t>
            </a:r>
            <a:r>
              <a:rPr lang="en-US" sz="1151">
                <a:solidFill>
                  <a:schemeClr val="tx1"/>
                </a:solidFill>
                <a:hlinkClick r:id="rId9">
                  <a:extLst>
                    <a:ext uri="{A12FA001-AC4F-418D-AE19-62706E023703}">
                      <ahyp:hlinkClr xmlns:ahyp="http://schemas.microsoft.com/office/drawing/2018/hyperlinkcolor" val="tx"/>
                    </a:ext>
                  </a:extLst>
                </a:hlinkClick>
              </a:rPr>
              <a:t>Sustainable Futures Lab</a:t>
            </a:r>
            <a:r>
              <a:rPr lang="en-US" sz="1151">
                <a:solidFill>
                  <a:schemeClr val="tx1"/>
                </a:solidFill>
              </a:rPr>
              <a:t>, explores emerging issues at the nexus of business and sustainability. </a:t>
            </a:r>
          </a:p>
        </p:txBody>
      </p:sp>
      <p:pic>
        <p:nvPicPr>
          <p:cNvPr id="23" name="Picture 22">
            <a:extLst>
              <a:ext uri="{FF2B5EF4-FFF2-40B4-BE49-F238E27FC236}">
                <a16:creationId xmlns:a16="http://schemas.microsoft.com/office/drawing/2014/main" id="{07A1D436-CF20-4442-A29B-09A335B43E31}"/>
              </a:ext>
            </a:extLst>
          </p:cNvPr>
          <p:cNvPicPr>
            <a:picLocks noChangeAspect="1"/>
          </p:cNvPicPr>
          <p:nvPr/>
        </p:nvPicPr>
        <p:blipFill>
          <a:blip r:embed="rId10">
            <a:clrChange>
              <a:clrFrom>
                <a:srgbClr val="F8F9FA"/>
              </a:clrFrom>
              <a:clrTo>
                <a:srgbClr val="F8F9FA">
                  <a:alpha val="0"/>
                </a:srgbClr>
              </a:clrTo>
            </a:clrChange>
          </a:blip>
          <a:stretch>
            <a:fillRect/>
          </a:stretch>
        </p:blipFill>
        <p:spPr>
          <a:xfrm>
            <a:off x="8721403" y="4868967"/>
            <a:ext cx="1298315" cy="851836"/>
          </a:xfrm>
          <a:prstGeom prst="rect">
            <a:avLst/>
          </a:prstGeom>
        </p:spPr>
      </p:pic>
      <p:sp>
        <p:nvSpPr>
          <p:cNvPr id="12" name="Text Placeholder 11">
            <a:extLst>
              <a:ext uri="{FF2B5EF4-FFF2-40B4-BE49-F238E27FC236}">
                <a16:creationId xmlns:a16="http://schemas.microsoft.com/office/drawing/2014/main" id="{EBB5C309-AC67-48A3-8089-653C84DF9A28}"/>
              </a:ext>
            </a:extLst>
          </p:cNvPr>
          <p:cNvSpPr>
            <a:spLocks noGrp="1"/>
          </p:cNvSpPr>
          <p:nvPr>
            <p:ph type="body" sz="quarter" idx="43"/>
          </p:nvPr>
        </p:nvSpPr>
        <p:spPr>
          <a:xfrm>
            <a:off x="4659791" y="5041244"/>
            <a:ext cx="3169920" cy="1431891"/>
          </a:xfrm>
        </p:spPr>
        <p:txBody>
          <a:bodyPr vert="horz" lIns="121920" tIns="0" rIns="121920" bIns="0" rtlCol="0">
            <a:noAutofit/>
          </a:bodyPr>
          <a:lstStyle/>
          <a:p>
            <a:pPr>
              <a:lnSpc>
                <a:spcPct val="100000"/>
              </a:lnSpc>
            </a:pPr>
            <a:r>
              <a:rPr lang="en-US" sz="2133" b="1">
                <a:solidFill>
                  <a:schemeClr val="accent3"/>
                </a:solidFill>
                <a:latin typeface="Berlin Sans FB Demi" panose="020E0802020502020306" pitchFamily="34" charset="0"/>
              </a:rPr>
              <a:t>__</a:t>
            </a:r>
          </a:p>
          <a:p>
            <a:pPr>
              <a:lnSpc>
                <a:spcPct val="100000"/>
              </a:lnSpc>
            </a:pPr>
            <a:r>
              <a:rPr lang="en-US" sz="2133" b="1">
                <a:solidFill>
                  <a:schemeClr val="bg1"/>
                </a:solidFill>
              </a:rPr>
              <a:t>The Global Population Slowdown</a:t>
            </a:r>
          </a:p>
        </p:txBody>
      </p:sp>
      <p:sp>
        <p:nvSpPr>
          <p:cNvPr id="14" name="Text Placeholder 13">
            <a:extLst>
              <a:ext uri="{FF2B5EF4-FFF2-40B4-BE49-F238E27FC236}">
                <a16:creationId xmlns:a16="http://schemas.microsoft.com/office/drawing/2014/main" id="{E8CCCA66-A165-4B04-A497-1DA3FC341CB2}"/>
              </a:ext>
            </a:extLst>
          </p:cNvPr>
          <p:cNvSpPr>
            <a:spLocks noGrp="1"/>
          </p:cNvSpPr>
          <p:nvPr>
            <p:ph type="body" sz="quarter" idx="45"/>
          </p:nvPr>
        </p:nvSpPr>
        <p:spPr>
          <a:xfrm>
            <a:off x="4661340" y="2652336"/>
            <a:ext cx="3169920" cy="1431891"/>
          </a:xfrm>
        </p:spPr>
        <p:txBody>
          <a:bodyPr vert="horz" lIns="121920" tIns="0" rIns="121920" bIns="0" rtlCol="0">
            <a:noAutofit/>
          </a:bodyPr>
          <a:lstStyle/>
          <a:p>
            <a:pPr>
              <a:lnSpc>
                <a:spcPct val="100000"/>
              </a:lnSpc>
            </a:pPr>
            <a:r>
              <a:rPr lang="en-US" sz="2133" b="1">
                <a:solidFill>
                  <a:schemeClr val="accent3"/>
                </a:solidFill>
                <a:latin typeface="Berlin Sans FB Demi" panose="020E0802020502020306" pitchFamily="34" charset="0"/>
              </a:rPr>
              <a:t>__</a:t>
            </a:r>
          </a:p>
          <a:p>
            <a:pPr>
              <a:lnSpc>
                <a:spcPct val="100000"/>
              </a:lnSpc>
            </a:pPr>
            <a:r>
              <a:rPr lang="en-US" sz="2133" b="1">
                <a:solidFill>
                  <a:schemeClr val="bg1"/>
                </a:solidFill>
              </a:rPr>
              <a:t>The Workforce Challenge of Long COVID</a:t>
            </a:r>
          </a:p>
        </p:txBody>
      </p:sp>
    </p:spTree>
    <p:extLst>
      <p:ext uri="{BB962C8B-B14F-4D97-AF65-F5344CB8AC3E}">
        <p14:creationId xmlns:p14="http://schemas.microsoft.com/office/powerpoint/2010/main" val="292414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C4A2-B54B-3A4B-A3A5-E91A3B609494}"/>
              </a:ext>
            </a:extLst>
          </p:cNvPr>
          <p:cNvSpPr>
            <a:spLocks noGrp="1"/>
          </p:cNvSpPr>
          <p:nvPr>
            <p:ph type="title"/>
          </p:nvPr>
        </p:nvSpPr>
        <p:spPr/>
        <p:txBody>
          <a:bodyPr/>
          <a:lstStyle/>
          <a:p>
            <a:r>
              <a:rPr lang="en-US" dirty="0"/>
              <a:t>The Right to Repair</a:t>
            </a:r>
          </a:p>
        </p:txBody>
      </p:sp>
      <p:sp>
        <p:nvSpPr>
          <p:cNvPr id="3" name="Slide Number Placeholder 2">
            <a:extLst>
              <a:ext uri="{FF2B5EF4-FFF2-40B4-BE49-F238E27FC236}">
                <a16:creationId xmlns:a16="http://schemas.microsoft.com/office/drawing/2014/main" id="{2DA05A35-49B5-0941-86C6-F6839CE39A20}"/>
              </a:ext>
            </a:extLst>
          </p:cNvPr>
          <p:cNvSpPr>
            <a:spLocks noGrp="1"/>
          </p:cNvSpPr>
          <p:nvPr>
            <p:ph type="sldNum" sz="quarter" idx="10"/>
          </p:nvPr>
        </p:nvSpPr>
        <p:spPr/>
        <p:txBody>
          <a:bodyPr/>
          <a:lstStyle/>
          <a:p>
            <a:fld id="{BE9762AF-88B7-40A2-B58E-6718A0122481}" type="slidenum">
              <a:rPr lang="en-US" smtClean="0"/>
              <a:pPr/>
              <a:t>4</a:t>
            </a:fld>
            <a:endParaRPr lang="en-US" dirty="0"/>
          </a:p>
        </p:txBody>
      </p:sp>
      <p:sp>
        <p:nvSpPr>
          <p:cNvPr id="4" name="Content Placeholder 3">
            <a:extLst>
              <a:ext uri="{FF2B5EF4-FFF2-40B4-BE49-F238E27FC236}">
                <a16:creationId xmlns:a16="http://schemas.microsoft.com/office/drawing/2014/main" id="{57CE341F-FE7D-D349-880C-52DB449D1E3F}"/>
              </a:ext>
            </a:extLst>
          </p:cNvPr>
          <p:cNvSpPr>
            <a:spLocks noGrp="1"/>
          </p:cNvSpPr>
          <p:nvPr>
            <p:ph sz="quarter" idx="13"/>
          </p:nvPr>
        </p:nvSpPr>
        <p:spPr>
          <a:xfrm>
            <a:off x="565150" y="2978392"/>
            <a:ext cx="6819323" cy="3578917"/>
          </a:xfrm>
        </p:spPr>
        <p:txBody>
          <a:bodyPr/>
          <a:lstStyle/>
          <a:p>
            <a:pPr marL="0" indent="0">
              <a:spcAft>
                <a:spcPts val="1200"/>
              </a:spcAft>
              <a:buNone/>
            </a:pPr>
            <a:r>
              <a:rPr lang="en-ID" dirty="0"/>
              <a:t>In today’s discussion we will explore:</a:t>
            </a:r>
          </a:p>
          <a:p>
            <a:pPr>
              <a:spcAft>
                <a:spcPts val="1200"/>
              </a:spcAft>
            </a:pPr>
            <a:r>
              <a:rPr lang="en-ID" dirty="0"/>
              <a:t>The role of the right to repair in reducing resource use and enabling circularity</a:t>
            </a:r>
          </a:p>
          <a:p>
            <a:pPr>
              <a:spcAft>
                <a:spcPts val="1200"/>
              </a:spcAft>
            </a:pPr>
            <a:r>
              <a:rPr lang="en-ID" dirty="0"/>
              <a:t>Opportunities and challenges the right to repair brings for companies across industries from technology to consumer products</a:t>
            </a:r>
          </a:p>
          <a:p>
            <a:pPr>
              <a:spcAft>
                <a:spcPts val="1200"/>
              </a:spcAft>
            </a:pPr>
            <a:r>
              <a:rPr lang="en-ID" dirty="0"/>
              <a:t>Implications for workers and communities in the supply chain</a:t>
            </a:r>
          </a:p>
          <a:p>
            <a:pPr>
              <a:spcAft>
                <a:spcPts val="1200"/>
              </a:spcAft>
            </a:pPr>
            <a:r>
              <a:rPr lang="en-ID" dirty="0"/>
              <a:t>Opportunities to further enable repairability, recyclability, and circularity for smart products</a:t>
            </a:r>
          </a:p>
        </p:txBody>
      </p:sp>
      <p:sp>
        <p:nvSpPr>
          <p:cNvPr id="5" name="Text Placeholder 4">
            <a:extLst>
              <a:ext uri="{FF2B5EF4-FFF2-40B4-BE49-F238E27FC236}">
                <a16:creationId xmlns:a16="http://schemas.microsoft.com/office/drawing/2014/main" id="{A50A05AE-7FEE-E64E-8E71-A82BB802CDB9}"/>
              </a:ext>
            </a:extLst>
          </p:cNvPr>
          <p:cNvSpPr>
            <a:spLocks noGrp="1"/>
          </p:cNvSpPr>
          <p:nvPr>
            <p:ph type="body" sz="quarter" idx="23"/>
          </p:nvPr>
        </p:nvSpPr>
        <p:spPr>
          <a:xfrm>
            <a:off x="565150" y="865424"/>
            <a:ext cx="7124123" cy="801143"/>
          </a:xfrm>
        </p:spPr>
        <p:txBody>
          <a:bodyPr/>
          <a:lstStyle/>
          <a:p>
            <a:r>
              <a:rPr lang="en-ID" dirty="0"/>
              <a:t>We’ve embedded electronics into everything, from our cars to our clothes, but our ability to repair these items has steadily declined. Products that cannot be repaired generate waste, contribute to resource scarcity, and undermine consumer value. Emerging legislation in the EU and the US is putting pressure on manufacturers to respect consumers’ right to repair their electronics.</a:t>
            </a:r>
          </a:p>
          <a:p>
            <a:endParaRPr lang="en-US" dirty="0"/>
          </a:p>
        </p:txBody>
      </p:sp>
      <p:pic>
        <p:nvPicPr>
          <p:cNvPr id="7" name="Picture Placeholder 59" descr="A picture containing person, sitting, woman, man&#10;&#10;Description automatically generated">
            <a:extLst>
              <a:ext uri="{FF2B5EF4-FFF2-40B4-BE49-F238E27FC236}">
                <a16:creationId xmlns:a16="http://schemas.microsoft.com/office/drawing/2014/main" id="{EC53DE55-3CAE-FF48-9AFF-057503A336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25120" y="0"/>
            <a:ext cx="4266880" cy="6858000"/>
          </a:xfrm>
          <a:prstGeom prst="rect">
            <a:avLst/>
          </a:prstGeom>
        </p:spPr>
      </p:pic>
    </p:spTree>
    <p:extLst>
      <p:ext uri="{BB962C8B-B14F-4D97-AF65-F5344CB8AC3E}">
        <p14:creationId xmlns:p14="http://schemas.microsoft.com/office/powerpoint/2010/main" val="102261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968-17D8-417B-AF31-02D22D09C7C5}"/>
              </a:ext>
            </a:extLst>
          </p:cNvPr>
          <p:cNvSpPr>
            <a:spLocks noGrp="1"/>
          </p:cNvSpPr>
          <p:nvPr>
            <p:ph type="title"/>
          </p:nvPr>
        </p:nvSpPr>
        <p:spPr/>
        <p:txBody>
          <a:bodyPr/>
          <a:lstStyle/>
          <a:p>
            <a:r>
              <a:rPr lang="en-US" dirty="0"/>
              <a:t>Speakers</a:t>
            </a:r>
          </a:p>
        </p:txBody>
      </p:sp>
      <p:sp>
        <p:nvSpPr>
          <p:cNvPr id="3" name="Slide Number Placeholder 2">
            <a:extLst>
              <a:ext uri="{FF2B5EF4-FFF2-40B4-BE49-F238E27FC236}">
                <a16:creationId xmlns:a16="http://schemas.microsoft.com/office/drawing/2014/main" id="{1CB9BF18-1537-43E4-A8B5-6C395871D13D}"/>
              </a:ext>
            </a:extLst>
          </p:cNvPr>
          <p:cNvSpPr>
            <a:spLocks noGrp="1"/>
          </p:cNvSpPr>
          <p:nvPr>
            <p:ph type="sldNum" sz="quarter" idx="10"/>
          </p:nvPr>
        </p:nvSpPr>
        <p:spPr/>
        <p:txBody>
          <a:bodyPr/>
          <a:lstStyle/>
          <a:p>
            <a:fld id="{BE9762AF-88B7-40A2-B58E-6718A0122481}" type="slidenum">
              <a:rPr lang="en-US" smtClean="0"/>
              <a:pPr/>
              <a:t>5</a:t>
            </a:fld>
            <a:endParaRPr lang="en-US"/>
          </a:p>
        </p:txBody>
      </p:sp>
      <p:pic>
        <p:nvPicPr>
          <p:cNvPr id="19" name="Picture Placeholder 18" descr="A close-up of a person smiling&#10;&#10;Description automatically generated">
            <a:extLst>
              <a:ext uri="{FF2B5EF4-FFF2-40B4-BE49-F238E27FC236}">
                <a16:creationId xmlns:a16="http://schemas.microsoft.com/office/drawing/2014/main" id="{E5D158C8-9E91-4D31-8429-125F8786425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4" r="1524"/>
          <a:stretch>
            <a:fillRect/>
          </a:stretch>
        </p:blipFill>
        <p:spPr>
          <a:xfrm>
            <a:off x="581025" y="1247775"/>
            <a:ext cx="2574925" cy="2655888"/>
          </a:xfrm>
        </p:spPr>
      </p:pic>
      <p:pic>
        <p:nvPicPr>
          <p:cNvPr id="21" name="Picture Placeholder 20" descr="A person wearing a hat and holding an object&#10;&#10;Description automatically generated with medium confidence">
            <a:extLst>
              <a:ext uri="{FF2B5EF4-FFF2-40B4-BE49-F238E27FC236}">
                <a16:creationId xmlns:a16="http://schemas.microsoft.com/office/drawing/2014/main" id="{E39CCDAE-8E61-467E-95C6-D7CDF66FC28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524" r="1524"/>
          <a:stretch>
            <a:fillRect/>
          </a:stretch>
        </p:blipFill>
        <p:spPr>
          <a:xfrm>
            <a:off x="3368675" y="1247775"/>
            <a:ext cx="2574925" cy="2655888"/>
          </a:xfrm>
        </p:spPr>
      </p:pic>
      <p:pic>
        <p:nvPicPr>
          <p:cNvPr id="23" name="Picture Placeholder 22" descr="A person wearing glasses and a suit&#10;&#10;Description automatically generated with medium confidence">
            <a:extLst>
              <a:ext uri="{FF2B5EF4-FFF2-40B4-BE49-F238E27FC236}">
                <a16:creationId xmlns:a16="http://schemas.microsoft.com/office/drawing/2014/main" id="{A564FB0E-B905-489B-A88D-E027DE444B55}"/>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12520" b="12520"/>
          <a:stretch>
            <a:fillRect/>
          </a:stretch>
        </p:blipFill>
        <p:spPr>
          <a:xfrm>
            <a:off x="6156325" y="1294075"/>
            <a:ext cx="2574925" cy="2655888"/>
          </a:xfrm>
        </p:spPr>
      </p:pic>
      <p:pic>
        <p:nvPicPr>
          <p:cNvPr id="25" name="Picture Placeholder 24" descr="A person smiling for the camera&#10;&#10;Description automatically generated with low confidence">
            <a:extLst>
              <a:ext uri="{FF2B5EF4-FFF2-40B4-BE49-F238E27FC236}">
                <a16:creationId xmlns:a16="http://schemas.microsoft.com/office/drawing/2014/main" id="{DF22EF99-B6EE-4216-BF42-270227781FA2}"/>
              </a:ext>
            </a:extLst>
          </p:cNvPr>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t="13605" b="17701"/>
          <a:stretch/>
        </p:blipFill>
        <p:spPr>
          <a:xfrm>
            <a:off x="8943975" y="1270925"/>
            <a:ext cx="2574925" cy="2655888"/>
          </a:xfrm>
        </p:spPr>
      </p:pic>
      <p:sp>
        <p:nvSpPr>
          <p:cNvPr id="8" name="Text Placeholder 7">
            <a:extLst>
              <a:ext uri="{FF2B5EF4-FFF2-40B4-BE49-F238E27FC236}">
                <a16:creationId xmlns:a16="http://schemas.microsoft.com/office/drawing/2014/main" id="{630A9DB8-127C-4157-B331-557267E2772E}"/>
              </a:ext>
            </a:extLst>
          </p:cNvPr>
          <p:cNvSpPr>
            <a:spLocks noGrp="1"/>
          </p:cNvSpPr>
          <p:nvPr>
            <p:ph type="body" sz="quarter" idx="17"/>
          </p:nvPr>
        </p:nvSpPr>
        <p:spPr>
          <a:xfrm>
            <a:off x="565795" y="4435174"/>
            <a:ext cx="2589506" cy="1131464"/>
          </a:xfrm>
        </p:spPr>
        <p:txBody>
          <a:bodyPr/>
          <a:lstStyle/>
          <a:p>
            <a:pPr algn="ctr"/>
            <a:r>
              <a:rPr lang="en-US" dirty="0"/>
              <a:t>Director of Corporate Sustainability, Dell</a:t>
            </a:r>
          </a:p>
        </p:txBody>
      </p:sp>
      <p:sp>
        <p:nvSpPr>
          <p:cNvPr id="9" name="Text Placeholder 8">
            <a:extLst>
              <a:ext uri="{FF2B5EF4-FFF2-40B4-BE49-F238E27FC236}">
                <a16:creationId xmlns:a16="http://schemas.microsoft.com/office/drawing/2014/main" id="{227F98A5-647F-4B03-8BFF-E7DC51B057E5}"/>
              </a:ext>
            </a:extLst>
          </p:cNvPr>
          <p:cNvSpPr>
            <a:spLocks noGrp="1"/>
          </p:cNvSpPr>
          <p:nvPr>
            <p:ph type="body" sz="quarter" idx="18"/>
          </p:nvPr>
        </p:nvSpPr>
        <p:spPr>
          <a:xfrm>
            <a:off x="3353663" y="4440627"/>
            <a:ext cx="2589506" cy="1131464"/>
          </a:xfrm>
        </p:spPr>
        <p:txBody>
          <a:bodyPr/>
          <a:lstStyle/>
          <a:p>
            <a:pPr algn="ctr"/>
            <a:r>
              <a:rPr lang="en-US" dirty="0"/>
              <a:t>CEO, </a:t>
            </a:r>
            <a:r>
              <a:rPr lang="en-US" dirty="0" err="1"/>
              <a:t>iFixit</a:t>
            </a:r>
            <a:endParaRPr lang="en-US" dirty="0"/>
          </a:p>
        </p:txBody>
      </p:sp>
      <p:sp>
        <p:nvSpPr>
          <p:cNvPr id="10" name="Text Placeholder 9">
            <a:extLst>
              <a:ext uri="{FF2B5EF4-FFF2-40B4-BE49-F238E27FC236}">
                <a16:creationId xmlns:a16="http://schemas.microsoft.com/office/drawing/2014/main" id="{DB38F042-3A98-4C4F-8CED-347A13F5D905}"/>
              </a:ext>
            </a:extLst>
          </p:cNvPr>
          <p:cNvSpPr>
            <a:spLocks noGrp="1"/>
          </p:cNvSpPr>
          <p:nvPr>
            <p:ph type="body" sz="quarter" idx="19"/>
          </p:nvPr>
        </p:nvSpPr>
        <p:spPr>
          <a:xfrm>
            <a:off x="6141529" y="4435174"/>
            <a:ext cx="2589506" cy="1131464"/>
          </a:xfrm>
        </p:spPr>
        <p:txBody>
          <a:bodyPr/>
          <a:lstStyle/>
          <a:p>
            <a:pPr algn="ctr"/>
            <a:r>
              <a:rPr lang="en-US" dirty="0"/>
              <a:t>Director, BSR</a:t>
            </a:r>
          </a:p>
        </p:txBody>
      </p:sp>
      <p:sp>
        <p:nvSpPr>
          <p:cNvPr id="11" name="Text Placeholder 10">
            <a:extLst>
              <a:ext uri="{FF2B5EF4-FFF2-40B4-BE49-F238E27FC236}">
                <a16:creationId xmlns:a16="http://schemas.microsoft.com/office/drawing/2014/main" id="{D465C4AB-AD06-432F-BB20-22BCE4CE7B06}"/>
              </a:ext>
            </a:extLst>
          </p:cNvPr>
          <p:cNvSpPr>
            <a:spLocks noGrp="1"/>
          </p:cNvSpPr>
          <p:nvPr>
            <p:ph type="body" sz="quarter" idx="20"/>
          </p:nvPr>
        </p:nvSpPr>
        <p:spPr>
          <a:xfrm>
            <a:off x="8929394" y="4435174"/>
            <a:ext cx="2589506" cy="1131464"/>
          </a:xfrm>
        </p:spPr>
        <p:txBody>
          <a:bodyPr/>
          <a:lstStyle/>
          <a:p>
            <a:pPr algn="ctr"/>
            <a:r>
              <a:rPr lang="en-US" dirty="0"/>
              <a:t>Associate, BSR</a:t>
            </a:r>
          </a:p>
        </p:txBody>
      </p:sp>
      <p:sp>
        <p:nvSpPr>
          <p:cNvPr id="12" name="Text Placeholder 11">
            <a:extLst>
              <a:ext uri="{FF2B5EF4-FFF2-40B4-BE49-F238E27FC236}">
                <a16:creationId xmlns:a16="http://schemas.microsoft.com/office/drawing/2014/main" id="{3595F587-4B0E-4851-9E30-8AD7C9ACA90D}"/>
              </a:ext>
            </a:extLst>
          </p:cNvPr>
          <p:cNvSpPr>
            <a:spLocks noGrp="1"/>
          </p:cNvSpPr>
          <p:nvPr>
            <p:ph type="body" sz="quarter" idx="21"/>
          </p:nvPr>
        </p:nvSpPr>
        <p:spPr>
          <a:xfrm>
            <a:off x="565150" y="3890154"/>
            <a:ext cx="2590800" cy="488950"/>
          </a:xfrm>
        </p:spPr>
        <p:txBody>
          <a:bodyPr/>
          <a:lstStyle/>
          <a:p>
            <a:r>
              <a:rPr lang="en-US" dirty="0"/>
              <a:t>Erika Chan</a:t>
            </a:r>
          </a:p>
        </p:txBody>
      </p:sp>
      <p:sp>
        <p:nvSpPr>
          <p:cNvPr id="13" name="Text Placeholder 12">
            <a:extLst>
              <a:ext uri="{FF2B5EF4-FFF2-40B4-BE49-F238E27FC236}">
                <a16:creationId xmlns:a16="http://schemas.microsoft.com/office/drawing/2014/main" id="{0D2FAE99-BAFF-463B-817F-A1F0F294A628}"/>
              </a:ext>
            </a:extLst>
          </p:cNvPr>
          <p:cNvSpPr>
            <a:spLocks noGrp="1"/>
          </p:cNvSpPr>
          <p:nvPr>
            <p:ph type="body" sz="quarter" idx="22"/>
          </p:nvPr>
        </p:nvSpPr>
        <p:spPr>
          <a:xfrm>
            <a:off x="3352371" y="3890152"/>
            <a:ext cx="2590800" cy="488950"/>
          </a:xfrm>
        </p:spPr>
        <p:txBody>
          <a:bodyPr/>
          <a:lstStyle/>
          <a:p>
            <a:r>
              <a:rPr lang="en-US" dirty="0"/>
              <a:t>Kyle Wiens</a:t>
            </a:r>
          </a:p>
        </p:txBody>
      </p:sp>
      <p:sp>
        <p:nvSpPr>
          <p:cNvPr id="14" name="Text Placeholder 13">
            <a:extLst>
              <a:ext uri="{FF2B5EF4-FFF2-40B4-BE49-F238E27FC236}">
                <a16:creationId xmlns:a16="http://schemas.microsoft.com/office/drawing/2014/main" id="{1173B24B-BB63-4C38-A277-7D9D7AE1B253}"/>
              </a:ext>
            </a:extLst>
          </p:cNvPr>
          <p:cNvSpPr>
            <a:spLocks noGrp="1"/>
          </p:cNvSpPr>
          <p:nvPr>
            <p:ph type="body" sz="quarter" idx="23"/>
          </p:nvPr>
        </p:nvSpPr>
        <p:spPr>
          <a:xfrm>
            <a:off x="6140236" y="3890152"/>
            <a:ext cx="2590800" cy="488950"/>
          </a:xfrm>
        </p:spPr>
        <p:txBody>
          <a:bodyPr/>
          <a:lstStyle/>
          <a:p>
            <a:r>
              <a:rPr lang="en-US" dirty="0"/>
              <a:t>Michael Rohwer</a:t>
            </a:r>
          </a:p>
        </p:txBody>
      </p:sp>
      <p:sp>
        <p:nvSpPr>
          <p:cNvPr id="15" name="Text Placeholder 14">
            <a:extLst>
              <a:ext uri="{FF2B5EF4-FFF2-40B4-BE49-F238E27FC236}">
                <a16:creationId xmlns:a16="http://schemas.microsoft.com/office/drawing/2014/main" id="{D1F5F0CD-EB48-44B1-AE53-82C6E1B4C0B0}"/>
              </a:ext>
            </a:extLst>
          </p:cNvPr>
          <p:cNvSpPr>
            <a:spLocks noGrp="1"/>
          </p:cNvSpPr>
          <p:nvPr>
            <p:ph type="body" sz="quarter" idx="24"/>
          </p:nvPr>
        </p:nvSpPr>
        <p:spPr>
          <a:xfrm>
            <a:off x="8928101" y="3890154"/>
            <a:ext cx="2590800" cy="488950"/>
          </a:xfrm>
        </p:spPr>
        <p:txBody>
          <a:bodyPr/>
          <a:lstStyle/>
          <a:p>
            <a:r>
              <a:rPr lang="en-US" dirty="0"/>
              <a:t>Nicole Pamani</a:t>
            </a:r>
          </a:p>
        </p:txBody>
      </p:sp>
    </p:spTree>
    <p:extLst>
      <p:ext uri="{BB962C8B-B14F-4D97-AF65-F5344CB8AC3E}">
        <p14:creationId xmlns:p14="http://schemas.microsoft.com/office/powerpoint/2010/main" val="116173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tall buildings&#10;&#10;Description automatically generated with low confidence">
            <a:extLst>
              <a:ext uri="{FF2B5EF4-FFF2-40B4-BE49-F238E27FC236}">
                <a16:creationId xmlns:a16="http://schemas.microsoft.com/office/drawing/2014/main" id="{D9CCA11C-A0BD-DE42-9A47-2721C2145102}"/>
              </a:ext>
            </a:extLst>
          </p:cNvPr>
          <p:cNvPicPr>
            <a:picLocks noChangeAspect="1"/>
          </p:cNvPicPr>
          <p:nvPr/>
        </p:nvPicPr>
        <p:blipFill rotWithShape="1">
          <a:blip r:embed="rId3">
            <a:extLst>
              <a:ext uri="{28A0092B-C50C-407E-A947-70E740481C1C}">
                <a14:useLocalDpi xmlns:a14="http://schemas.microsoft.com/office/drawing/2010/main" val="0"/>
              </a:ext>
            </a:extLst>
          </a:blip>
          <a:srcRect t="44539"/>
          <a:stretch/>
        </p:blipFill>
        <p:spPr>
          <a:xfrm>
            <a:off x="-2" y="-14220"/>
            <a:ext cx="12192000" cy="6872220"/>
          </a:xfrm>
          <a:prstGeom prst="rect">
            <a:avLst/>
          </a:prstGeom>
        </p:spPr>
      </p:pic>
      <p:sp>
        <p:nvSpPr>
          <p:cNvPr id="3" name="Slide Number Placeholder 2">
            <a:extLst>
              <a:ext uri="{FF2B5EF4-FFF2-40B4-BE49-F238E27FC236}">
                <a16:creationId xmlns:a16="http://schemas.microsoft.com/office/drawing/2014/main" id="{692AA200-A476-D44B-8DAE-4BD0DDEBCDB1}"/>
              </a:ext>
            </a:extLst>
          </p:cNvPr>
          <p:cNvSpPr>
            <a:spLocks noGrp="1"/>
          </p:cNvSpPr>
          <p:nvPr>
            <p:ph type="sldNum" sz="quarter" idx="10"/>
          </p:nvPr>
        </p:nvSpPr>
        <p:spPr/>
        <p:txBody>
          <a:bodyPr/>
          <a:lstStyle/>
          <a:p>
            <a:fld id="{BE9762AF-88B7-40A2-B58E-6718A0122481}" type="slidenum">
              <a:rPr lang="en-US" smtClean="0"/>
              <a:pPr/>
              <a:t>6</a:t>
            </a:fld>
            <a:endParaRPr lang="en-US"/>
          </a:p>
        </p:txBody>
      </p:sp>
      <p:sp>
        <p:nvSpPr>
          <p:cNvPr id="8" name="Rectangle 7">
            <a:extLst>
              <a:ext uri="{FF2B5EF4-FFF2-40B4-BE49-F238E27FC236}">
                <a16:creationId xmlns:a16="http://schemas.microsoft.com/office/drawing/2014/main" id="{FDE52974-DA6D-C049-8D9D-738A9173A4A8}"/>
              </a:ext>
            </a:extLst>
          </p:cNvPr>
          <p:cNvSpPr/>
          <p:nvPr/>
        </p:nvSpPr>
        <p:spPr>
          <a:xfrm>
            <a:off x="-2" y="-17929"/>
            <a:ext cx="12192002"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7" name="Graphic 16">
            <a:extLst>
              <a:ext uri="{FF2B5EF4-FFF2-40B4-BE49-F238E27FC236}">
                <a16:creationId xmlns:a16="http://schemas.microsoft.com/office/drawing/2014/main" id="{73A7BAF6-33D7-344C-A000-8A00FC57743B}"/>
              </a:ext>
            </a:extLst>
          </p:cNvPr>
          <p:cNvPicPr>
            <a:picLocks noChangeAspect="1"/>
          </p:cNvPicPr>
          <p:nvPr/>
        </p:nvPicPr>
        <p:blipFill>
          <a:blip r:embed="rId4">
            <a:lum bright="100000"/>
            <a:extLst>
              <a:ext uri="{96DAC541-7B7A-43D3-8B79-37D633B846F1}">
                <asvg:svgBlip xmlns:asvg="http://schemas.microsoft.com/office/drawing/2016/SVG/main" r:embed="rId5"/>
              </a:ext>
            </a:extLst>
          </a:blip>
          <a:stretch>
            <a:fillRect/>
          </a:stretch>
        </p:blipFill>
        <p:spPr>
          <a:xfrm>
            <a:off x="129312" y="6470504"/>
            <a:ext cx="695086" cy="277026"/>
          </a:xfrm>
          <a:prstGeom prst="rect">
            <a:avLst/>
          </a:prstGeom>
        </p:spPr>
      </p:pic>
      <p:sp>
        <p:nvSpPr>
          <p:cNvPr id="22" name="Rectangle 21">
            <a:extLst>
              <a:ext uri="{FF2B5EF4-FFF2-40B4-BE49-F238E27FC236}">
                <a16:creationId xmlns:a16="http://schemas.microsoft.com/office/drawing/2014/main" id="{46CD4120-CCAD-1E4B-BEF6-54B6FE042BB9}"/>
              </a:ext>
            </a:extLst>
          </p:cNvPr>
          <p:cNvSpPr/>
          <p:nvPr/>
        </p:nvSpPr>
        <p:spPr>
          <a:xfrm>
            <a:off x="1697421" y="1626637"/>
            <a:ext cx="8797158" cy="3310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4">
            <a:extLst>
              <a:ext uri="{FF2B5EF4-FFF2-40B4-BE49-F238E27FC236}">
                <a16:creationId xmlns:a16="http://schemas.microsoft.com/office/drawing/2014/main" id="{FF97EF93-32C3-0B46-8317-AE59BA9B2E26}"/>
              </a:ext>
            </a:extLst>
          </p:cNvPr>
          <p:cNvSpPr>
            <a:spLocks noGrp="1"/>
          </p:cNvSpPr>
          <p:nvPr>
            <p:ph type="body" sz="quarter" idx="23"/>
          </p:nvPr>
        </p:nvSpPr>
        <p:spPr>
          <a:xfrm>
            <a:off x="2325412" y="1977841"/>
            <a:ext cx="7541173" cy="522473"/>
          </a:xfrm>
        </p:spPr>
        <p:txBody>
          <a:bodyPr/>
          <a:lstStyle/>
          <a:p>
            <a:pPr algn="ctr">
              <a:lnSpc>
                <a:spcPts val="4020"/>
              </a:lnSpc>
            </a:pPr>
            <a:r>
              <a:rPr lang="en-US" b="1">
                <a:solidFill>
                  <a:schemeClr val="accent1"/>
                </a:solidFill>
              </a:rPr>
              <a:t>Thank you to our SPARK members</a:t>
            </a:r>
          </a:p>
        </p:txBody>
      </p:sp>
      <p:pic>
        <p:nvPicPr>
          <p:cNvPr id="4" name="Picture 3" descr="A red and white logo&#10;&#10;Description automatically generated with low confidence">
            <a:extLst>
              <a:ext uri="{FF2B5EF4-FFF2-40B4-BE49-F238E27FC236}">
                <a16:creationId xmlns:a16="http://schemas.microsoft.com/office/drawing/2014/main" id="{54E0CF09-E44E-B044-845A-47A10A93B1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2601" y="2851518"/>
            <a:ext cx="2360888" cy="430819"/>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2553190-F1D3-5248-BBB5-B86CF43FA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5666" y="3855244"/>
            <a:ext cx="2543175" cy="543414"/>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E37DA47F-B0F9-E947-9CAD-5C96BF1213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81355" y="3725558"/>
            <a:ext cx="1930400" cy="6731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21409C1E-3B72-134D-9100-8E6786386A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2874" y="2906527"/>
            <a:ext cx="3406525" cy="522473"/>
          </a:xfrm>
          <a:prstGeom prst="rect">
            <a:avLst/>
          </a:prstGeom>
        </p:spPr>
      </p:pic>
      <p:sp>
        <p:nvSpPr>
          <p:cNvPr id="16" name="TextBox 15">
            <a:extLst>
              <a:ext uri="{FF2B5EF4-FFF2-40B4-BE49-F238E27FC236}">
                <a16:creationId xmlns:a16="http://schemas.microsoft.com/office/drawing/2014/main" id="{6195812F-A91D-2E4D-8858-0643F5EA7A6C}"/>
              </a:ext>
            </a:extLst>
          </p:cNvPr>
          <p:cNvSpPr txBox="1"/>
          <p:nvPr/>
        </p:nvSpPr>
        <p:spPr>
          <a:xfrm>
            <a:off x="10273553" y="5163671"/>
            <a:ext cx="0" cy="0"/>
          </a:xfrm>
          <a:prstGeom prst="rect">
            <a:avLst/>
          </a:prstGeom>
          <a:noFill/>
        </p:spPr>
        <p:txBody>
          <a:bodyPr wrap="none" lIns="0" tIns="0" rIns="0" bIns="0" rtlCol="0">
            <a:noAutofit/>
          </a:bodyPr>
          <a:lstStyle/>
          <a:p>
            <a:pPr algn="l">
              <a:lnSpc>
                <a:spcPts val="2220"/>
              </a:lnSpc>
            </a:pPr>
            <a:endParaRPr lang="en-US" sz="1600" err="1"/>
          </a:p>
        </p:txBody>
      </p:sp>
    </p:spTree>
    <p:extLst>
      <p:ext uri="{BB962C8B-B14F-4D97-AF65-F5344CB8AC3E}">
        <p14:creationId xmlns:p14="http://schemas.microsoft.com/office/powerpoint/2010/main" val="209272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tall buildings&#10;&#10;Description automatically generated with low confidence">
            <a:extLst>
              <a:ext uri="{FF2B5EF4-FFF2-40B4-BE49-F238E27FC236}">
                <a16:creationId xmlns:a16="http://schemas.microsoft.com/office/drawing/2014/main" id="{D9CCA11C-A0BD-DE42-9A47-2721C2145102}"/>
              </a:ext>
            </a:extLst>
          </p:cNvPr>
          <p:cNvPicPr>
            <a:picLocks noChangeAspect="1"/>
          </p:cNvPicPr>
          <p:nvPr/>
        </p:nvPicPr>
        <p:blipFill rotWithShape="1">
          <a:blip r:embed="rId3">
            <a:extLst>
              <a:ext uri="{28A0092B-C50C-407E-A947-70E740481C1C}">
                <a14:useLocalDpi xmlns:a14="http://schemas.microsoft.com/office/drawing/2010/main" val="0"/>
              </a:ext>
            </a:extLst>
          </a:blip>
          <a:srcRect t="44539"/>
          <a:stretch/>
        </p:blipFill>
        <p:spPr>
          <a:xfrm>
            <a:off x="-2" y="-14220"/>
            <a:ext cx="12192000" cy="6033871"/>
          </a:xfrm>
          <a:prstGeom prst="rect">
            <a:avLst/>
          </a:prstGeom>
        </p:spPr>
      </p:pic>
      <p:sp>
        <p:nvSpPr>
          <p:cNvPr id="3" name="Slide Number Placeholder 2">
            <a:extLst>
              <a:ext uri="{FF2B5EF4-FFF2-40B4-BE49-F238E27FC236}">
                <a16:creationId xmlns:a16="http://schemas.microsoft.com/office/drawing/2014/main" id="{692AA200-A476-D44B-8DAE-4BD0DDEBCDB1}"/>
              </a:ext>
            </a:extLst>
          </p:cNvPr>
          <p:cNvSpPr>
            <a:spLocks noGrp="1"/>
          </p:cNvSpPr>
          <p:nvPr>
            <p:ph type="sldNum" sz="quarter" idx="10"/>
          </p:nvPr>
        </p:nvSpPr>
        <p:spPr/>
        <p:txBody>
          <a:bodyPr/>
          <a:lstStyle/>
          <a:p>
            <a:fld id="{BE9762AF-88B7-40A2-B58E-6718A0122481}" type="slidenum">
              <a:rPr lang="en-US" smtClean="0"/>
              <a:pPr/>
              <a:t>7</a:t>
            </a:fld>
            <a:endParaRPr lang="en-US"/>
          </a:p>
        </p:txBody>
      </p:sp>
      <p:sp>
        <p:nvSpPr>
          <p:cNvPr id="8" name="Rectangle 7">
            <a:extLst>
              <a:ext uri="{FF2B5EF4-FFF2-40B4-BE49-F238E27FC236}">
                <a16:creationId xmlns:a16="http://schemas.microsoft.com/office/drawing/2014/main" id="{FDE52974-DA6D-C049-8D9D-738A9173A4A8}"/>
              </a:ext>
            </a:extLst>
          </p:cNvPr>
          <p:cNvSpPr/>
          <p:nvPr/>
        </p:nvSpPr>
        <p:spPr>
          <a:xfrm>
            <a:off x="-2" y="-17928"/>
            <a:ext cx="12192002" cy="6037580"/>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6195812F-A91D-2E4D-8858-0643F5EA7A6C}"/>
              </a:ext>
            </a:extLst>
          </p:cNvPr>
          <p:cNvSpPr txBox="1"/>
          <p:nvPr/>
        </p:nvSpPr>
        <p:spPr>
          <a:xfrm>
            <a:off x="10273553" y="5163671"/>
            <a:ext cx="0" cy="0"/>
          </a:xfrm>
          <a:prstGeom prst="rect">
            <a:avLst/>
          </a:prstGeom>
          <a:noFill/>
        </p:spPr>
        <p:txBody>
          <a:bodyPr wrap="none" lIns="0" tIns="0" rIns="0" bIns="0" rtlCol="0">
            <a:noAutofit/>
          </a:bodyPr>
          <a:lstStyle/>
          <a:p>
            <a:pPr algn="l">
              <a:lnSpc>
                <a:spcPts val="2220"/>
              </a:lnSpc>
            </a:pPr>
            <a:endParaRPr lang="en-US" sz="1600" err="1"/>
          </a:p>
        </p:txBody>
      </p:sp>
      <p:sp>
        <p:nvSpPr>
          <p:cNvPr id="33" name="Text Placeholder 2">
            <a:extLst>
              <a:ext uri="{FF2B5EF4-FFF2-40B4-BE49-F238E27FC236}">
                <a16:creationId xmlns:a16="http://schemas.microsoft.com/office/drawing/2014/main" id="{C5F1F7A6-9E45-7B41-AA4F-F7400FFFBC22}"/>
              </a:ext>
            </a:extLst>
          </p:cNvPr>
          <p:cNvSpPr txBox="1">
            <a:spLocks/>
          </p:cNvSpPr>
          <p:nvPr/>
        </p:nvSpPr>
        <p:spPr>
          <a:xfrm>
            <a:off x="565147" y="132564"/>
            <a:ext cx="8749331" cy="1349359"/>
          </a:xfrm>
          <a:prstGeom prst="rect">
            <a:avLst/>
          </a:prstGeom>
        </p:spPr>
        <p:txBody>
          <a:bodyPr vert="horz" wrap="none" lIns="0" tIns="0" rIns="0" bIns="0" rtlCol="0" anchor="ctr">
            <a:noAutofit/>
          </a:bodyP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a:solidFill>
                  <a:schemeClr val="bg1"/>
                </a:solidFill>
              </a:rPr>
              <a:t>BSR Upcoming Events</a:t>
            </a:r>
            <a:endParaRPr lang="en-US"/>
          </a:p>
        </p:txBody>
      </p:sp>
      <p:sp>
        <p:nvSpPr>
          <p:cNvPr id="34" name="Text Placeholder 4">
            <a:extLst>
              <a:ext uri="{FF2B5EF4-FFF2-40B4-BE49-F238E27FC236}">
                <a16:creationId xmlns:a16="http://schemas.microsoft.com/office/drawing/2014/main" id="{E1A5783B-7321-564D-A26C-F5458D096C7F}"/>
              </a:ext>
            </a:extLst>
          </p:cNvPr>
          <p:cNvSpPr txBox="1">
            <a:spLocks/>
          </p:cNvSpPr>
          <p:nvPr/>
        </p:nvSpPr>
        <p:spPr>
          <a:xfrm>
            <a:off x="1892730" y="1412528"/>
            <a:ext cx="9734123" cy="1229361"/>
          </a:xfrm>
          <a:prstGeom prst="rect">
            <a:avLst/>
          </a:prstGeom>
        </p:spPr>
        <p:txBody>
          <a:bodyPr lIns="0" tIns="0" rIns="0" bIns="0" anchor="t"/>
          <a:lstStyle>
            <a:lvl1pPr marL="228600" indent="-228600" algn="l" defTabSz="914400" rtl="0" eaLnBrk="1" latinLnBrk="0" hangingPunct="1">
              <a:lnSpc>
                <a:spcPts val="2220"/>
              </a:lnSpc>
              <a:spcBef>
                <a:spcPts val="1000"/>
              </a:spcBef>
              <a:buClr>
                <a:schemeClr val="tx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192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ts val="192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ts val="1920"/>
              </a:lnSpc>
              <a:spcBef>
                <a:spcPts val="500"/>
              </a:spcBef>
              <a:buClr>
                <a:schemeClr val="tx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ts val="1920"/>
              </a:lnSpc>
              <a:spcBef>
                <a:spcPts val="500"/>
              </a:spcBef>
              <a:buClr>
                <a:schemeClr val="tx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cap="all" dirty="0">
                <a:solidFill>
                  <a:schemeClr val="accent3"/>
                </a:solidFill>
              </a:rPr>
              <a:t>WEBINAR </a:t>
            </a:r>
            <a:br>
              <a:rPr lang="en-US" b="1" cap="all" dirty="0"/>
            </a:br>
            <a:r>
              <a:rPr lang="en-US" sz="2400" b="1" dirty="0">
                <a:solidFill>
                  <a:schemeClr val="bg1"/>
                </a:solidFill>
                <a:cs typeface="Arial"/>
              </a:rPr>
              <a:t>How to Enable a Just, Fair, and Inclusive Transition to Circular Fashion</a:t>
            </a:r>
          </a:p>
          <a:p>
            <a:pPr marL="0" indent="0">
              <a:buNone/>
            </a:pPr>
            <a:r>
              <a:rPr lang="en-US" sz="2400" dirty="0">
                <a:solidFill>
                  <a:schemeClr val="accent3"/>
                </a:solidFill>
                <a:latin typeface="Arial" panose="020B0604020202020204" pitchFamily="34" charset="0"/>
                <a:cs typeface="Arial" panose="020B0604020202020204" pitchFamily="34" charset="0"/>
              </a:rPr>
              <a:t>December 9, 2021</a:t>
            </a:r>
            <a:endParaRPr lang="en-US" sz="2400" dirty="0">
              <a:solidFill>
                <a:schemeClr val="accent3"/>
              </a:solidFill>
            </a:endParaRPr>
          </a:p>
        </p:txBody>
      </p:sp>
      <p:pic>
        <p:nvPicPr>
          <p:cNvPr id="4" name="Graphic 3">
            <a:extLst>
              <a:ext uri="{FF2B5EF4-FFF2-40B4-BE49-F238E27FC236}">
                <a16:creationId xmlns:a16="http://schemas.microsoft.com/office/drawing/2014/main" id="{F5345439-69F1-2E43-B092-352B020ADD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147" y="1602735"/>
            <a:ext cx="952500" cy="952500"/>
          </a:xfrm>
          <a:prstGeom prst="rect">
            <a:avLst/>
          </a:prstGeom>
        </p:spPr>
      </p:pic>
      <p:sp>
        <p:nvSpPr>
          <p:cNvPr id="23" name="Text Placeholder 4">
            <a:extLst>
              <a:ext uri="{FF2B5EF4-FFF2-40B4-BE49-F238E27FC236}">
                <a16:creationId xmlns:a16="http://schemas.microsoft.com/office/drawing/2014/main" id="{C92FAAA5-584A-ED4E-93A3-22870D8583A6}"/>
              </a:ext>
            </a:extLst>
          </p:cNvPr>
          <p:cNvSpPr txBox="1">
            <a:spLocks/>
          </p:cNvSpPr>
          <p:nvPr/>
        </p:nvSpPr>
        <p:spPr>
          <a:xfrm>
            <a:off x="1892730" y="2853146"/>
            <a:ext cx="9734123" cy="1229361"/>
          </a:xfrm>
          <a:prstGeom prst="rect">
            <a:avLst/>
          </a:prstGeom>
        </p:spPr>
        <p:txBody>
          <a:bodyPr lIns="0" tIns="0" rIns="0" bIns="0"/>
          <a:lstStyle>
            <a:lvl1pPr marL="228600" indent="-228600" algn="l" defTabSz="914400" rtl="0" eaLnBrk="1" latinLnBrk="0" hangingPunct="1">
              <a:lnSpc>
                <a:spcPts val="2220"/>
              </a:lnSpc>
              <a:spcBef>
                <a:spcPts val="1000"/>
              </a:spcBef>
              <a:buClr>
                <a:schemeClr val="tx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192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ts val="192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ts val="1920"/>
              </a:lnSpc>
              <a:spcBef>
                <a:spcPts val="500"/>
              </a:spcBef>
              <a:buClr>
                <a:schemeClr val="tx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ts val="1920"/>
              </a:lnSpc>
              <a:spcBef>
                <a:spcPts val="500"/>
              </a:spcBef>
              <a:buClr>
                <a:schemeClr val="tx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cap="all" dirty="0">
                <a:solidFill>
                  <a:schemeClr val="accent3"/>
                </a:solidFill>
              </a:rPr>
              <a:t>WEBINAR </a:t>
            </a:r>
            <a:br>
              <a:rPr lang="en-US" b="1" cap="all" dirty="0"/>
            </a:br>
            <a:r>
              <a:rPr lang="en-US" sz="2400" b="1" dirty="0">
                <a:solidFill>
                  <a:schemeClr val="bg1"/>
                </a:solidFill>
              </a:rPr>
              <a:t>The Launch of Climate Fit: Free and Easy-to-Access Training for SMEs on Carbon Reduction</a:t>
            </a:r>
          </a:p>
          <a:p>
            <a:pPr marL="0" indent="0">
              <a:buNone/>
            </a:pPr>
            <a:r>
              <a:rPr lang="en-US" sz="2400" dirty="0">
                <a:solidFill>
                  <a:schemeClr val="accent3"/>
                </a:solidFill>
                <a:latin typeface="Arial" panose="020B0604020202020204" pitchFamily="34" charset="0"/>
                <a:cs typeface="Arial" panose="020B0604020202020204" pitchFamily="34" charset="0"/>
              </a:rPr>
              <a:t>December 15, 2021</a:t>
            </a:r>
            <a:endParaRPr lang="en-US" sz="2400" dirty="0">
              <a:solidFill>
                <a:schemeClr val="accent3"/>
              </a:solidFill>
            </a:endParaRPr>
          </a:p>
        </p:txBody>
      </p:sp>
      <p:cxnSp>
        <p:nvCxnSpPr>
          <p:cNvPr id="13" name="Straight Connector 12">
            <a:extLst>
              <a:ext uri="{FF2B5EF4-FFF2-40B4-BE49-F238E27FC236}">
                <a16:creationId xmlns:a16="http://schemas.microsoft.com/office/drawing/2014/main" id="{DBE7C8B4-0D09-C84F-AA3E-79F616EC90E8}"/>
              </a:ext>
            </a:extLst>
          </p:cNvPr>
          <p:cNvCxnSpPr/>
          <p:nvPr/>
        </p:nvCxnSpPr>
        <p:spPr>
          <a:xfrm>
            <a:off x="565147" y="2813887"/>
            <a:ext cx="105483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FA6D99-A299-664B-BB04-7BF1866A53C9}"/>
              </a:ext>
            </a:extLst>
          </p:cNvPr>
          <p:cNvCxnSpPr/>
          <p:nvPr/>
        </p:nvCxnSpPr>
        <p:spPr>
          <a:xfrm>
            <a:off x="565147" y="2778717"/>
            <a:ext cx="110617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C641A3-13EC-0F40-89AD-57007B52FE3E}"/>
              </a:ext>
            </a:extLst>
          </p:cNvPr>
          <p:cNvCxnSpPr/>
          <p:nvPr/>
        </p:nvCxnSpPr>
        <p:spPr>
          <a:xfrm>
            <a:off x="565147" y="4290991"/>
            <a:ext cx="110617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E05B9FEF-62D7-DB40-969E-5B822BAC8A51}"/>
              </a:ext>
            </a:extLst>
          </p:cNvPr>
          <p:cNvSpPr txBox="1">
            <a:spLocks/>
          </p:cNvSpPr>
          <p:nvPr/>
        </p:nvSpPr>
        <p:spPr>
          <a:xfrm>
            <a:off x="1892730" y="4454766"/>
            <a:ext cx="9734123" cy="952500"/>
          </a:xfrm>
          <a:prstGeom prst="rect">
            <a:avLst/>
          </a:prstGeom>
        </p:spPr>
        <p:txBody>
          <a:bodyPr lIns="0" tIns="0" rIns="0" bIns="0"/>
          <a:lstStyle>
            <a:lvl1pPr marL="228600" indent="-228600" algn="l" defTabSz="914400" rtl="0" eaLnBrk="1" latinLnBrk="0" hangingPunct="1">
              <a:lnSpc>
                <a:spcPts val="2220"/>
              </a:lnSpc>
              <a:spcBef>
                <a:spcPts val="1000"/>
              </a:spcBef>
              <a:buClr>
                <a:schemeClr val="tx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192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ts val="192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ts val="1920"/>
              </a:lnSpc>
              <a:spcBef>
                <a:spcPts val="500"/>
              </a:spcBef>
              <a:buClr>
                <a:schemeClr val="tx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ts val="1920"/>
              </a:lnSpc>
              <a:spcBef>
                <a:spcPts val="500"/>
              </a:spcBef>
              <a:buClr>
                <a:schemeClr val="tx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cap="all" dirty="0">
                <a:solidFill>
                  <a:schemeClr val="accent3"/>
                </a:solidFill>
              </a:rPr>
              <a:t>WEBINAR | PARTNER EVENT</a:t>
            </a:r>
            <a:br>
              <a:rPr lang="en-US" b="1" cap="all" dirty="0"/>
            </a:br>
            <a:r>
              <a:rPr lang="en-US" sz="2400" b="1" dirty="0">
                <a:solidFill>
                  <a:schemeClr val="bg1"/>
                </a:solidFill>
              </a:rPr>
              <a:t>Economist Impact Sustainability Week Asia</a:t>
            </a:r>
          </a:p>
          <a:p>
            <a:pPr marL="0" indent="0">
              <a:buNone/>
            </a:pPr>
            <a:r>
              <a:rPr lang="en-US" sz="2400" dirty="0">
                <a:solidFill>
                  <a:schemeClr val="accent3"/>
                </a:solidFill>
                <a:latin typeface="Arial" panose="020B0604020202020204" pitchFamily="34" charset="0"/>
                <a:cs typeface="Arial" panose="020B0604020202020204" pitchFamily="34" charset="0"/>
              </a:rPr>
              <a:t>February 14-17, 2021</a:t>
            </a:r>
            <a:endParaRPr lang="en-US" sz="2400" dirty="0">
              <a:solidFill>
                <a:schemeClr val="accent3"/>
              </a:solidFill>
            </a:endParaRPr>
          </a:p>
        </p:txBody>
      </p:sp>
      <p:sp>
        <p:nvSpPr>
          <p:cNvPr id="36" name="Rectangle 35">
            <a:extLst>
              <a:ext uri="{FF2B5EF4-FFF2-40B4-BE49-F238E27FC236}">
                <a16:creationId xmlns:a16="http://schemas.microsoft.com/office/drawing/2014/main" id="{ECF8D356-5877-7440-A1D4-846A4159CB9C}"/>
              </a:ext>
            </a:extLst>
          </p:cNvPr>
          <p:cNvSpPr/>
          <p:nvPr/>
        </p:nvSpPr>
        <p:spPr>
          <a:xfrm>
            <a:off x="-7" y="5962708"/>
            <a:ext cx="12192004"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EC2D15-D274-704A-B581-7F1BA91419BC}"/>
              </a:ext>
            </a:extLst>
          </p:cNvPr>
          <p:cNvSpPr/>
          <p:nvPr/>
        </p:nvSpPr>
        <p:spPr>
          <a:xfrm>
            <a:off x="1891812" y="6235780"/>
            <a:ext cx="7422666" cy="400110"/>
          </a:xfrm>
          <a:prstGeom prst="rect">
            <a:avLst/>
          </a:prstGeom>
        </p:spPr>
        <p:txBody>
          <a:bodyPr wrap="square">
            <a:spAutoFit/>
          </a:bodyPr>
          <a:lstStyle/>
          <a:p>
            <a:pPr algn="ctr"/>
            <a:r>
              <a:rPr lang="en-US" sz="2000">
                <a:latin typeface="Helvetica" pitchFamily="2" charset="0"/>
              </a:rPr>
              <a:t>For a full list of upcoming events, visit:</a:t>
            </a:r>
            <a:r>
              <a:rPr lang="en-US" sz="2000" b="1">
                <a:latin typeface="Helvetica" pitchFamily="2" charset="0"/>
              </a:rPr>
              <a:t> </a:t>
            </a:r>
            <a:r>
              <a:rPr lang="en-US" sz="2000" b="1" err="1">
                <a:latin typeface="Helvetica" pitchFamily="2" charset="0"/>
              </a:rPr>
              <a:t>bsr.org</a:t>
            </a:r>
            <a:r>
              <a:rPr lang="en-US" sz="2000" b="1">
                <a:latin typeface="Helvetica" pitchFamily="2" charset="0"/>
              </a:rPr>
              <a:t>/events</a:t>
            </a:r>
            <a:endParaRPr lang="en-US" sz="2000" b="1">
              <a:effectLst/>
              <a:latin typeface="Helvetica" pitchFamily="2" charset="0"/>
            </a:endParaRPr>
          </a:p>
        </p:txBody>
      </p:sp>
      <p:pic>
        <p:nvPicPr>
          <p:cNvPr id="37" name="Graphic 36">
            <a:extLst>
              <a:ext uri="{FF2B5EF4-FFF2-40B4-BE49-F238E27FC236}">
                <a16:creationId xmlns:a16="http://schemas.microsoft.com/office/drawing/2014/main" id="{575F5B78-BBC6-EC46-82E3-5176828A97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147" y="3062258"/>
            <a:ext cx="952500" cy="952500"/>
          </a:xfrm>
          <a:prstGeom prst="rect">
            <a:avLst/>
          </a:prstGeom>
        </p:spPr>
      </p:pic>
      <p:pic>
        <p:nvPicPr>
          <p:cNvPr id="38" name="Graphic 37">
            <a:extLst>
              <a:ext uri="{FF2B5EF4-FFF2-40B4-BE49-F238E27FC236}">
                <a16:creationId xmlns:a16="http://schemas.microsoft.com/office/drawing/2014/main" id="{B27B007E-F26A-1E40-9AEC-88E4F5A10D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147" y="4469027"/>
            <a:ext cx="952500" cy="952500"/>
          </a:xfrm>
          <a:prstGeom prst="rect">
            <a:avLst/>
          </a:prstGeom>
        </p:spPr>
      </p:pic>
    </p:spTree>
    <p:extLst>
      <p:ext uri="{BB962C8B-B14F-4D97-AF65-F5344CB8AC3E}">
        <p14:creationId xmlns:p14="http://schemas.microsoft.com/office/powerpoint/2010/main" val="240006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941D-5737-7545-AE6B-F41FE391097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FB0410BD-8323-FF4D-B11E-CDECB0980353}"/>
              </a:ext>
            </a:extLst>
          </p:cNvPr>
          <p:cNvSpPr>
            <a:spLocks noGrp="1"/>
          </p:cNvSpPr>
          <p:nvPr>
            <p:ph type="subTitle" idx="1"/>
          </p:nvPr>
        </p:nvSpPr>
        <p:spPr/>
        <p:txBody>
          <a:bodyPr vert="horz" wrap="square" lIns="0" tIns="0" rIns="0" bIns="0" rtlCol="0" anchor="t">
            <a:noAutofit/>
          </a:bodyPr>
          <a:lstStyle/>
          <a:p>
            <a:r>
              <a:rPr lang="en-US" dirty="0"/>
              <a:t>BSR™ is an organization of sustainable business experts that works with its global network of the world’s leading companies to build a just and sustainable world. With offices in Asia, Europe, and North America, BSR™ provides insight, advice, and collaborative initiatives to help you see a changing world more clearly, create long-term business value, and scale impact.</a:t>
            </a:r>
          </a:p>
          <a:p>
            <a:endParaRPr lang="en-US"/>
          </a:p>
          <a:p>
            <a:r>
              <a:rPr lang="en-US" sz="2400" b="1" dirty="0"/>
              <a:t>www.bsr.org</a:t>
            </a:r>
          </a:p>
          <a:p>
            <a:endParaRPr lang="en-US"/>
          </a:p>
        </p:txBody>
      </p:sp>
      <p:sp>
        <p:nvSpPr>
          <p:cNvPr id="4" name="Footer Placeholder 3">
            <a:extLst>
              <a:ext uri="{FF2B5EF4-FFF2-40B4-BE49-F238E27FC236}">
                <a16:creationId xmlns:a16="http://schemas.microsoft.com/office/drawing/2014/main" id="{BAA03BA7-99C2-194C-A9FA-FC47B56FE18E}"/>
              </a:ext>
            </a:extLst>
          </p:cNvPr>
          <p:cNvSpPr>
            <a:spLocks noGrp="1"/>
          </p:cNvSpPr>
          <p:nvPr>
            <p:ph type="ftr" sz="quarter" idx="11"/>
          </p:nvPr>
        </p:nvSpPr>
        <p:spPr/>
        <p:txBody>
          <a:bodyPr/>
          <a:lstStyle/>
          <a:p>
            <a:r>
              <a:rPr lang="en-US" dirty="0"/>
              <a:t>© 2020 Business for Social Responsibility</a:t>
            </a:r>
          </a:p>
        </p:txBody>
      </p:sp>
    </p:spTree>
    <p:extLst>
      <p:ext uri="{BB962C8B-B14F-4D97-AF65-F5344CB8AC3E}">
        <p14:creationId xmlns:p14="http://schemas.microsoft.com/office/powerpoint/2010/main" val="97479399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828A8F"/>
      </a:lt2>
      <a:accent1>
        <a:srgbClr val="901C3B"/>
      </a:accent1>
      <a:accent2>
        <a:srgbClr val="DF332F"/>
      </a:accent2>
      <a:accent3>
        <a:srgbClr val="F68621"/>
      </a:accent3>
      <a:accent4>
        <a:srgbClr val="4DC5E2"/>
      </a:accent4>
      <a:accent5>
        <a:srgbClr val="B0D20E"/>
      </a:accent5>
      <a:accent6>
        <a:srgbClr val="FFCF01"/>
      </a:accent6>
      <a:hlink>
        <a:srgbClr val="0563C1"/>
      </a:hlink>
      <a:folHlink>
        <a:srgbClr val="954F72"/>
      </a:folHlink>
    </a:clrScheme>
    <a:fontScheme name="Custom 5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oAutofit/>
      </a:bodyPr>
      <a:lstStyle>
        <a:defPPr algn="l">
          <a:lnSpc>
            <a:spcPts val="2220"/>
          </a:lnSpc>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4055aee3-f455-40f7-af17-8fa0571d9999" ContentTypeId="0x0101004AE825E8281DB747A709BFD23451D75A" PreviousValue="false"/>
</file>

<file path=customXml/item3.xml><?xml version="1.0" encoding="utf-8"?>
<ct:contentTypeSchema xmlns:ct="http://schemas.microsoft.com/office/2006/metadata/contentType" xmlns:ma="http://schemas.microsoft.com/office/2006/metadata/properties/metaAttributes" ct:_="" ma:_="" ma:contentTypeName="BSR Document" ma:contentTypeID="0x0101004AE825E8281DB747A709BFD23451D75A00D34A2F92C8516840BEE59C75AF3DF01D" ma:contentTypeVersion="13" ma:contentTypeDescription="use this content type for general BSR documents " ma:contentTypeScope="" ma:versionID="ab4f8569a1dc95a57d2020029177f19a">
  <xsd:schema xmlns:xsd="http://www.w3.org/2001/XMLSchema" xmlns:xs="http://www.w3.org/2001/XMLSchema" xmlns:p="http://schemas.microsoft.com/office/2006/metadata/properties" xmlns:ns2="213eb8e3-d257-4780-9409-c8c715457a30" xmlns:ns3="185aa4f2-c288-4bfc-89c4-94fcd0915ee0" xmlns:ns4="298639d7-0869-4f85-bc3c-a034ba863d7c" targetNamespace="http://schemas.microsoft.com/office/2006/metadata/properties" ma:root="true" ma:fieldsID="1aba7b1f416391bbba679ac00b310bd6" ns2:_="" ns3:_="" ns4:_="">
    <xsd:import namespace="213eb8e3-d257-4780-9409-c8c715457a30"/>
    <xsd:import namespace="185aa4f2-c288-4bfc-89c4-94fcd0915ee0"/>
    <xsd:import namespace="298639d7-0869-4f85-bc3c-a034ba863d7c"/>
    <xsd:element name="properties">
      <xsd:complexType>
        <xsd:sequence>
          <xsd:element name="documentManagement">
            <xsd:complexType>
              <xsd:all>
                <xsd:element ref="ns2:b4ade21d3ceb4591910e151b34f4b0c7" minOccurs="0"/>
                <xsd:element ref="ns2:TaxCatchAll" minOccurs="0"/>
                <xsd:element ref="ns2:TaxCatchAllLabel" minOccurs="0"/>
                <xsd:element ref="ns2:l9511e0c80934c7d989c70255b70c1d3" minOccurs="0"/>
                <xsd:element ref="ns3:Region"/>
                <xsd:element ref="ns3:Description0"/>
                <xsd:element ref="ns3:Year" minOccurs="0"/>
                <xsd:element ref="ns4:SharedWithUsers" minOccurs="0"/>
                <xsd:element ref="ns4: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eb8e3-d257-4780-9409-c8c715457a30" elementFormDefault="qualified">
    <xsd:import namespace="http://schemas.microsoft.com/office/2006/documentManagement/types"/>
    <xsd:import namespace="http://schemas.microsoft.com/office/infopath/2007/PartnerControls"/>
    <xsd:element name="b4ade21d3ceb4591910e151b34f4b0c7" ma:index="8" nillable="true" ma:taxonomy="true" ma:internalName="b4ade21d3ceb4591910e151b34f4b0c7" ma:taxonomyFieldName="BSR_x0020_Department" ma:displayName="BSR Department" ma:default="4;#Communications|6f719e26-e645-4f14-ae2b-ce171783379b" ma:fieldId="{b4ade21d-3ceb-4591-910e-151b34f4b0c7}" ma:sspId="4055aee3-f455-40f7-af17-8fa0571d9999" ma:termSetId="513bee10-c798-472d-b66a-4f0a50935771"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7b7abd53-4f63-4f79-8731-8ec63b6c6261}" ma:internalName="TaxCatchAll" ma:showField="CatchAllData" ma:web="298639d7-0869-4f85-bc3c-a034ba863d7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7b7abd53-4f63-4f79-8731-8ec63b6c6261}" ma:internalName="TaxCatchAllLabel" ma:readOnly="true" ma:showField="CatchAllDataLabel" ma:web="298639d7-0869-4f85-bc3c-a034ba863d7c">
      <xsd:complexType>
        <xsd:complexContent>
          <xsd:extension base="dms:MultiChoiceLookup">
            <xsd:sequence>
              <xsd:element name="Value" type="dms:Lookup" maxOccurs="unbounded" minOccurs="0" nillable="true"/>
            </xsd:sequence>
          </xsd:extension>
        </xsd:complexContent>
      </xsd:complexType>
    </xsd:element>
    <xsd:element name="l9511e0c80934c7d989c70255b70c1d3" ma:index="12" nillable="true" ma:taxonomy="true" ma:internalName="l9511e0c80934c7d989c70255b70c1d3" ma:taxonomyFieldName="Document_x0020_Type" ma:displayName="Document Type" ma:default="" ma:fieldId="{59511e0c-8093-4c7d-989c-70255b70c1d3}" ma:sspId="4055aee3-f455-40f7-af17-8fa0571d9999" ma:termSetId="a5d67cc2-2b4e-4ca8-a1ba-3d6c946dcf5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5aa4f2-c288-4bfc-89c4-94fcd0915ee0" elementFormDefault="qualified">
    <xsd:import namespace="http://schemas.microsoft.com/office/2006/documentManagement/types"/>
    <xsd:import namespace="http://schemas.microsoft.com/office/infopath/2007/PartnerControls"/>
    <xsd:element name="Region" ma:index="14" ma:displayName="Region" ma:format="Dropdown" ma:internalName="Region">
      <xsd:simpleType>
        <xsd:restriction base="dms:Choice">
          <xsd:enumeration value="EMEA"/>
          <xsd:enumeration value="U.S."/>
          <xsd:enumeration value="Asia"/>
          <xsd:enumeration value="Global"/>
        </xsd:restriction>
      </xsd:simpleType>
    </xsd:element>
    <xsd:element name="Description0" ma:index="15" ma:displayName="Description" ma:format="Dropdown" ma:internalName="Description0">
      <xsd:simpleType>
        <xsd:restriction base="dms:Choice">
          <xsd:enumeration value="BSR Connect"/>
          <xsd:enumeration value="Partner Event"/>
          <xsd:enumeration value="Event Toolkit"/>
        </xsd:restriction>
      </xsd:simpleType>
    </xsd:element>
    <xsd:element name="Year" ma:index="16" nillable="true" ma:displayName="Year" ma:internalName="Year">
      <xsd:simpleType>
        <xsd:restriction base="dms:Text">
          <xsd:maxLength value="4"/>
        </xsd:restriction>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8639d7-0869-4f85-bc3c-a034ba863d7c"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9511e0c80934c7d989c70255b70c1d3 xmlns="213eb8e3-d257-4780-9409-c8c715457a30">
      <Terms xmlns="http://schemas.microsoft.com/office/infopath/2007/PartnerControls"/>
    </l9511e0c80934c7d989c70255b70c1d3>
    <Description0 xmlns="185aa4f2-c288-4bfc-89c4-94fcd0915ee0">Event Toolkit</Description0>
    <TaxCatchAll xmlns="213eb8e3-d257-4780-9409-c8c715457a30">
      <Value>4</Value>
    </TaxCatchAll>
    <b4ade21d3ceb4591910e151b34f4b0c7 xmlns="213eb8e3-d257-4780-9409-c8c715457a30">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6f719e26-e645-4f14-ae2b-ce171783379b</TermId>
        </TermInfo>
      </Terms>
    </b4ade21d3ceb4591910e151b34f4b0c7>
    <Year xmlns="185aa4f2-c288-4bfc-89c4-94fcd0915ee0" xsi:nil="true"/>
    <Region xmlns="185aa4f2-c288-4bfc-89c4-94fcd0915ee0">Global</Region>
  </documentManagement>
</p:properties>
</file>

<file path=customXml/itemProps1.xml><?xml version="1.0" encoding="utf-8"?>
<ds:datastoreItem xmlns:ds="http://schemas.openxmlformats.org/officeDocument/2006/customXml" ds:itemID="{BF7C34DC-4914-4B17-9FF4-C0A51D905311}">
  <ds:schemaRefs>
    <ds:schemaRef ds:uri="http://schemas.microsoft.com/sharepoint/v3/contenttype/forms"/>
  </ds:schemaRefs>
</ds:datastoreItem>
</file>

<file path=customXml/itemProps2.xml><?xml version="1.0" encoding="utf-8"?>
<ds:datastoreItem xmlns:ds="http://schemas.openxmlformats.org/officeDocument/2006/customXml" ds:itemID="{5241463C-9EED-41CC-8013-4750B9A10EB7}">
  <ds:schemaRefs>
    <ds:schemaRef ds:uri="Microsoft.SharePoint.Taxonomy.ContentTypeSync"/>
  </ds:schemaRefs>
</ds:datastoreItem>
</file>

<file path=customXml/itemProps3.xml><?xml version="1.0" encoding="utf-8"?>
<ds:datastoreItem xmlns:ds="http://schemas.openxmlformats.org/officeDocument/2006/customXml" ds:itemID="{6E5A2B83-5893-4C62-BA53-94B1EAB87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3eb8e3-d257-4780-9409-c8c715457a30"/>
    <ds:schemaRef ds:uri="185aa4f2-c288-4bfc-89c4-94fcd0915ee0"/>
    <ds:schemaRef ds:uri="298639d7-0869-4f85-bc3c-a034ba863d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F9E5818-6DC7-42CA-B812-6218254938CB}">
  <ds:schemaRefs>
    <ds:schemaRef ds:uri="http://purl.org/dc/dcmitype/"/>
    <ds:schemaRef ds:uri="185aa4f2-c288-4bfc-89c4-94fcd0915ee0"/>
    <ds:schemaRef ds:uri="http://schemas.microsoft.com/office/2006/metadata/properties"/>
    <ds:schemaRef ds:uri="http://schemas.microsoft.com/office/2006/documentManagement/types"/>
    <ds:schemaRef ds:uri="http://purl.org/dc/elements/1.1/"/>
    <ds:schemaRef ds:uri="213eb8e3-d257-4780-9409-c8c715457a30"/>
    <ds:schemaRef ds:uri="http://schemas.openxmlformats.org/package/2006/metadata/core-properties"/>
    <ds:schemaRef ds:uri="http://www.w3.org/XML/1998/namespace"/>
    <ds:schemaRef ds:uri="http://schemas.microsoft.com/office/infopath/2007/PartnerControls"/>
    <ds:schemaRef ds:uri="298639d7-0869-4f85-bc3c-a034ba863d7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2299</TotalTime>
  <Words>1175</Words>
  <Application>Microsoft Office PowerPoint</Application>
  <PresentationFormat>Widescreen</PresentationFormat>
  <Paragraphs>98</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Berlin Sans FB Demi</vt:lpstr>
      <vt:lpstr>Calibri</vt:lpstr>
      <vt:lpstr>Helvetica</vt:lpstr>
      <vt:lpstr>Symbol</vt:lpstr>
      <vt:lpstr>Times New Roman</vt:lpstr>
      <vt:lpstr>WordVisi_MSFontService</vt:lpstr>
      <vt:lpstr>Office Theme</vt:lpstr>
      <vt:lpstr>PowerPoint Presentation</vt:lpstr>
      <vt:lpstr>Agenda</vt:lpstr>
      <vt:lpstr>The Fast Forward – BSR Sustainable Futures Lab</vt:lpstr>
      <vt:lpstr>The Right to Repair</vt:lpstr>
      <vt:lpstr>Speakers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24S</dc:creator>
  <cp:lastModifiedBy>Nicole Pamani</cp:lastModifiedBy>
  <cp:revision>9</cp:revision>
  <cp:lastPrinted>2020-01-14T20:04:23Z</cp:lastPrinted>
  <dcterms:created xsi:type="dcterms:W3CDTF">2019-12-19T04:41:55Z</dcterms:created>
  <dcterms:modified xsi:type="dcterms:W3CDTF">2021-12-08T18:20:51Z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0x0101004AE825E8281DB747A709BFD23451D75A00D34A2F92C8516840BEE59C75AF3DF01D</vt:lpwstr>
  </property>
  <property fmtid="{D5CDD505-2E9C-101B-9397-08002B2CF9AE}" pid="3" name="BSR Department">
    <vt:lpwstr>4;#Communications|6f719e26-e645-4f14-ae2b-ce171783379b</vt:lpwstr>
  </property>
  <property fmtid="{D5CDD505-2E9C-101B-9397-08002B2CF9AE}" pid="4" name="Document Type">
    <vt:lpwstr/>
  </property>
</Properties>
</file>